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  <p:sldMasterId id="2147483692" r:id="rId4"/>
  </p:sldMasterIdLst>
  <p:notesMasterIdLst>
    <p:notesMasterId r:id="rId19"/>
  </p:notesMasterIdLst>
  <p:handoutMasterIdLst>
    <p:handoutMasterId r:id="rId20"/>
  </p:handoutMasterIdLst>
  <p:sldIdLst>
    <p:sldId id="2935" r:id="rId5"/>
    <p:sldId id="276" r:id="rId6"/>
    <p:sldId id="277" r:id="rId7"/>
    <p:sldId id="278" r:id="rId8"/>
    <p:sldId id="279" r:id="rId9"/>
    <p:sldId id="2007577095" r:id="rId10"/>
    <p:sldId id="2007577096" r:id="rId11"/>
    <p:sldId id="2007577099" r:id="rId12"/>
    <p:sldId id="2007577110" r:id="rId13"/>
    <p:sldId id="2007577111" r:id="rId14"/>
    <p:sldId id="2007577112" r:id="rId15"/>
    <p:sldId id="2007577113" r:id="rId16"/>
    <p:sldId id="2007577114" r:id="rId17"/>
    <p:sldId id="20075770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4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812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1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8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6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2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95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7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9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9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5" Type="http://schemas.microsoft.com/office/2007/relationships/hdphoto" Target="../media/hdphoto8.wdp"/><Relationship Id="rId4" Type="http://schemas.openxmlformats.org/officeDocument/2006/relationships/image" Target="../media/image51.png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png"/><Relationship Id="rId11" Type="http://schemas.microsoft.com/office/2007/relationships/hdphoto" Target="../media/hdphoto1.wdp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4.jpeg"/><Relationship Id="rId9" Type="http://schemas.openxmlformats.org/officeDocument/2006/relationships/image" Target="../media/image41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9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png"/><Relationship Id="rId11" Type="http://schemas.openxmlformats.org/officeDocument/2006/relationships/image" Target="../media/image46.png"/><Relationship Id="rId5" Type="http://schemas.openxmlformats.org/officeDocument/2006/relationships/image" Target="../media/image38.png"/><Relationship Id="rId15" Type="http://schemas.openxmlformats.org/officeDocument/2006/relationships/image" Target="../media/image37.png"/><Relationship Id="rId10" Type="http://schemas.microsoft.com/office/2007/relationships/hdphoto" Target="../media/hdphoto2.wdp"/><Relationship Id="rId4" Type="http://schemas.openxmlformats.org/officeDocument/2006/relationships/image" Target="../media/image34.jpeg"/><Relationship Id="rId9" Type="http://schemas.openxmlformats.org/officeDocument/2006/relationships/image" Target="../media/image45.png"/><Relationship Id="rId1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3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9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5.png"/><Relationship Id="rId11" Type="http://schemas.openxmlformats.org/officeDocument/2006/relationships/image" Target="../media/image48.png"/><Relationship Id="rId5" Type="http://schemas.openxmlformats.org/officeDocument/2006/relationships/image" Target="../media/image38.png"/><Relationship Id="rId15" Type="http://schemas.openxmlformats.org/officeDocument/2006/relationships/image" Target="../media/image37.png"/><Relationship Id="rId10" Type="http://schemas.microsoft.com/office/2007/relationships/hdphoto" Target="../media/hdphoto4.wdp"/><Relationship Id="rId4" Type="http://schemas.openxmlformats.org/officeDocument/2006/relationships/image" Target="../media/image34.jpeg"/><Relationship Id="rId9" Type="http://schemas.openxmlformats.org/officeDocument/2006/relationships/image" Target="../media/image47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54: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chung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704750" y="383366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1086796" y="243884"/>
            <a:ext cx="10150610" cy="1224181"/>
            <a:chOff x="1183343" y="1379686"/>
            <a:chExt cx="10150610" cy="1224181"/>
          </a:xfrm>
        </p:grpSpPr>
        <p:sp>
          <p:nvSpPr>
            <p:cNvPr id="41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263098" y="2603745"/>
            <a:ext cx="9972500" cy="825255"/>
            <a:chOff x="1131714" y="2591928"/>
            <a:chExt cx="8190855" cy="6778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3130723" y="1922806"/>
            <a:ext cx="1008473" cy="1157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5010846" y="1931104"/>
            <a:ext cx="984679" cy="1159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957550" y="1931104"/>
            <a:ext cx="940977" cy="1159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686927" y="1920485"/>
            <a:ext cx="992614" cy="11596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205362" y="3418010"/>
            <a:ext cx="6725743" cy="3619132"/>
            <a:chOff x="1049244" y="3417994"/>
            <a:chExt cx="6725743" cy="3619132"/>
          </a:xfrm>
        </p:grpSpPr>
        <p:sp>
          <p:nvSpPr>
            <p:cNvPr id="1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1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396940" y="3956402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411930" y="4602173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410927" y="5232479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410927" y="5878250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769962" y="579312"/>
            <a:ext cx="10097998" cy="660528"/>
            <a:chOff x="1183343" y="1374364"/>
            <a:chExt cx="10097998" cy="660528"/>
          </a:xfrm>
        </p:grpSpPr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23" y="3165806"/>
            <a:ext cx="4164580" cy="2934325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927597" y="146396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059474" y="173014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059473" y="251955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5989423" y="331465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5845267" y="409837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1688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561613" y="386865"/>
            <a:ext cx="10135619" cy="660068"/>
            <a:chOff x="1183343" y="1374824"/>
            <a:chExt cx="10135619" cy="660068"/>
          </a:xfrm>
        </p:grpSpPr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1" y="1045635"/>
            <a:ext cx="7588007" cy="3854106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496656" y="4899741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311554" y="534402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6874217" y="5344028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4817904" y="2553362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468028" y="1597147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490878" y="1597147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539614" y="1595667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539614" y="2267315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497430" y="169730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3957049" y="232917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5652931" y="2490002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333388" y="4172991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5857696" y="3837265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333206" y="5737964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422301" y="5344028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2664346" y="5776848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6762729" y="6200867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1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9748872" y="282769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29070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87368" y="712168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69414" y="576618"/>
            <a:ext cx="2834497" cy="658770"/>
            <a:chOff x="1183343" y="1383618"/>
            <a:chExt cx="2834497" cy="658770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69414" y="1735165"/>
            <a:ext cx="10253171" cy="4546217"/>
            <a:chOff x="930678" y="1406347"/>
            <a:chExt cx="10253171" cy="45462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5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128007" y="3737210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48057" y="5374793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68239" y="223048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80757" y="373127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80757" y="5374790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550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3309" y="4233545"/>
            <a:ext cx="2929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314 ? 413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=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4169" y="4111711"/>
            <a:ext cx="2698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634 ? 634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2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&lt;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3309" y="4170680"/>
            <a:ext cx="2929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537 ? 398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54: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Luyện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tập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chung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CÁC SỐ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4106200" y="583833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3488245" y="528969"/>
            <a:ext cx="1905202" cy="570588"/>
            <a:chOff x="1183343" y="1464304"/>
            <a:chExt cx="1905202" cy="570588"/>
          </a:xfrm>
        </p:grpSpPr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1483881" y="1461701"/>
            <a:ext cx="9196244" cy="4635749"/>
            <a:chOff x="863602" y="1369706"/>
            <a:chExt cx="9196244" cy="463574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10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11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2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231</a:t>
              </a:r>
            </a:p>
          </p:txBody>
        </p:sp>
      </p:grpSp>
      <p:sp>
        <p:nvSpPr>
          <p:cNvPr id="6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9169497" y="2772052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/>
              <a:t>794</a:t>
            </a:r>
          </a:p>
        </p:txBody>
      </p:sp>
      <p:sp>
        <p:nvSpPr>
          <p:cNvPr id="7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770742" y="3955340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/>
              <a:t>601</a:t>
            </a:r>
          </a:p>
        </p:txBody>
      </p:sp>
      <p:sp>
        <p:nvSpPr>
          <p:cNvPr id="8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9563130" y="1671478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/>
              <a:t>855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770742" y="1659039"/>
            <a:ext cx="2029654" cy="24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365</Words>
  <Application>Microsoft Office PowerPoint</Application>
  <PresentationFormat>Widescreen</PresentationFormat>
  <Paragraphs>114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等线</vt:lpstr>
      <vt:lpstr>Microsoft YaHei</vt:lpstr>
      <vt:lpstr>Microsoft YaHei</vt:lpstr>
      <vt:lpstr>Arial</vt:lpstr>
      <vt:lpstr>Arial-Rounded</vt:lpstr>
      <vt:lpstr>Calibri</vt:lpstr>
      <vt:lpstr>Times New Roman</vt:lpstr>
      <vt:lpstr>UTM Avo</vt:lpstr>
      <vt:lpstr>Office Theme</vt:lpstr>
      <vt:lpstr>5_Office Theme</vt:lpstr>
      <vt:lpstr>自定义设计方案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Ngọc Diệp</cp:lastModifiedBy>
  <cp:revision>24</cp:revision>
  <dcterms:created xsi:type="dcterms:W3CDTF">2021-07-24T01:07:49Z</dcterms:created>
  <dcterms:modified xsi:type="dcterms:W3CDTF">2022-03-06T09:58:25Z</dcterms:modified>
</cp:coreProperties>
</file>