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</p:sldMasterIdLst>
  <p:notesMasterIdLst>
    <p:notesMasterId r:id="rId19"/>
  </p:notesMasterIdLst>
  <p:sldIdLst>
    <p:sldId id="2935" r:id="rId9"/>
    <p:sldId id="3401" r:id="rId10"/>
    <p:sldId id="3402" r:id="rId11"/>
    <p:sldId id="291" r:id="rId12"/>
    <p:sldId id="297" r:id="rId13"/>
    <p:sldId id="296" r:id="rId14"/>
    <p:sldId id="3397" r:id="rId15"/>
    <p:sldId id="496" r:id="rId16"/>
    <p:sldId id="26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4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8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53: So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BF0417-E41E-4CF7-9FD6-E210481993FE}"/>
              </a:ext>
            </a:extLst>
          </p:cNvPr>
          <p:cNvSpPr txBox="1"/>
          <p:nvPr/>
        </p:nvSpPr>
        <p:spPr>
          <a:xfrm>
            <a:off x="4189227" y="3030280"/>
            <a:ext cx="4061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713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7" y="513363"/>
            <a:ext cx="2829804" cy="1945888"/>
          </a:xfrm>
          <a:prstGeom prst="rect">
            <a:avLst/>
          </a:prstGeom>
        </p:spPr>
      </p:pic>
      <p:sp>
        <p:nvSpPr>
          <p:cNvPr id="9" name="Rounded Rectangle 51">
            <a:extLst>
              <a:ext uri="{FF2B5EF4-FFF2-40B4-BE49-F238E27FC236}">
                <a16:creationId xmlns:a16="http://schemas.microsoft.com/office/drawing/2014/main" id="{FD041947-79AF-0849-83DB-890FE1DB7BD5}"/>
              </a:ext>
            </a:extLst>
          </p:cNvPr>
          <p:cNvSpPr/>
          <p:nvPr/>
        </p:nvSpPr>
        <p:spPr>
          <a:xfrm>
            <a:off x="2622818" y="1324982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98320" y="1176149"/>
            <a:ext cx="6918410" cy="710671"/>
            <a:chOff x="816002" y="829693"/>
            <a:chExt cx="6918410" cy="71067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6D844A-88E3-4F07-9E22-9C63685DB1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4BB8774-D492-41DF-B5BF-A0761CAC40E4}"/>
                </a:ext>
              </a:extLst>
            </p:cNvPr>
            <p:cNvSpPr txBox="1"/>
            <p:nvPr/>
          </p:nvSpPr>
          <p:spPr>
            <a:xfrm>
              <a:off x="1684994" y="829693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2199196" y="2459744"/>
            <a:ext cx="2802370" cy="713719"/>
            <a:chOff x="1169590" y="4621088"/>
            <a:chExt cx="2802370" cy="713719"/>
          </a:xfrm>
        </p:grpSpPr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35" name="Rounded Rectangle 54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2166112" y="3656061"/>
            <a:ext cx="2802370" cy="713719"/>
            <a:chOff x="1169590" y="4621088"/>
            <a:chExt cx="2802370" cy="713719"/>
          </a:xfrm>
        </p:grpSpPr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33" name="Rounded Rectangle 58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2166112" y="4845375"/>
            <a:ext cx="2802370" cy="713719"/>
            <a:chOff x="1169590" y="4621088"/>
            <a:chExt cx="2802370" cy="713719"/>
          </a:xfrm>
        </p:grpSpPr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932708" y="2426050"/>
            <a:ext cx="2802370" cy="713719"/>
            <a:chOff x="1169590" y="4621088"/>
            <a:chExt cx="2802370" cy="713719"/>
          </a:xfrm>
        </p:grpSpPr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899624" y="3622367"/>
            <a:ext cx="2802370" cy="713719"/>
            <a:chOff x="1169590" y="4621088"/>
            <a:chExt cx="2802370" cy="713719"/>
          </a:xfrm>
        </p:grpSpPr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7" name="Rounded Rectangle 70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899624" y="4811681"/>
            <a:ext cx="2802370" cy="713719"/>
            <a:chOff x="1169590" y="4621088"/>
            <a:chExt cx="2802370" cy="713719"/>
          </a:xfrm>
        </p:grpSpPr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5" name="Rounded Rectangle 74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76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3350668" y="248342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3317584" y="369779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78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3317584" y="486905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79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8084180" y="244972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80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8051096" y="36641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Box 81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8051096" y="483535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598087" y="1529799"/>
            <a:ext cx="10008323" cy="26084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1530377" y="59346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2100965" y="511502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1682808" y="3938474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995710" y="3548114"/>
            <a:ext cx="1534531" cy="178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637655" y="4829283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090D17-A106-4B99-B803-EF98FCAB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6" y="67692"/>
            <a:ext cx="542925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EF0ADC-1F0A-4336-AC0B-C3DFCE83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94" y="933450"/>
            <a:ext cx="10048875" cy="499110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53126E70-B817-4CFC-8C08-A58ABDF1C4F4}"/>
              </a:ext>
            </a:extLst>
          </p:cNvPr>
          <p:cNvCxnSpPr/>
          <p:nvPr/>
        </p:nvCxnSpPr>
        <p:spPr>
          <a:xfrm>
            <a:off x="6347534" y="3009530"/>
            <a:ext cx="3036163" cy="71021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68E75141-92F5-44A0-992E-9FB3642F95CA}"/>
              </a:ext>
            </a:extLst>
          </p:cNvPr>
          <p:cNvCxnSpPr/>
          <p:nvPr/>
        </p:nvCxnSpPr>
        <p:spPr>
          <a:xfrm rot="10800000">
            <a:off x="2965142" y="2654424"/>
            <a:ext cx="2840854" cy="154471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2FE2B9F6-8953-46CC-986D-AEEA5B8E2DA8}"/>
              </a:ext>
            </a:extLst>
          </p:cNvPr>
          <p:cNvCxnSpPr/>
          <p:nvPr/>
        </p:nvCxnSpPr>
        <p:spPr>
          <a:xfrm rot="16200000" flipH="1">
            <a:off x="8575829" y="4403324"/>
            <a:ext cx="905522" cy="71021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84AAAAEF-C654-475D-832C-8AD83EC8BB11}"/>
              </a:ext>
            </a:extLst>
          </p:cNvPr>
          <p:cNvCxnSpPr/>
          <p:nvPr/>
        </p:nvCxnSpPr>
        <p:spPr>
          <a:xfrm rot="16200000" flipV="1">
            <a:off x="2880804" y="4203577"/>
            <a:ext cx="1669002" cy="134052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772B4A24-3F44-4E30-A15F-B1E89B93B4A4}"/>
              </a:ext>
            </a:extLst>
          </p:cNvPr>
          <p:cNvCxnSpPr/>
          <p:nvPr/>
        </p:nvCxnSpPr>
        <p:spPr>
          <a:xfrm rot="5400000" flipH="1" flipV="1">
            <a:off x="6516210" y="2840855"/>
            <a:ext cx="3222594" cy="25123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7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66111"/>
            <a:ext cx="11487363" cy="983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64" y="2733733"/>
            <a:ext cx="4562618" cy="30417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892938" y="876960"/>
            <a:ext cx="570588" cy="5705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63526" y="762239"/>
            <a:ext cx="975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2391946" y="2020545"/>
            <a:ext cx="5366660" cy="4306246"/>
            <a:chOff x="3412671" y="1710599"/>
            <a:chExt cx="5366660" cy="43062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567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657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756</a:t>
              </a: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V="1">
            <a:off x="3507555" y="2717404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10" idx="5"/>
            <a:endCxn id="14" idx="1"/>
          </p:cNvCxnSpPr>
          <p:nvPr/>
        </p:nvCxnSpPr>
        <p:spPr>
          <a:xfrm>
            <a:off x="3587053" y="2684475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6643096" y="2733733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673989" y="2626345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450888" y="1189533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786284" y="1142166"/>
            <a:ext cx="6903947" cy="584093"/>
            <a:chOff x="1183343" y="1464304"/>
            <a:chExt cx="6903947" cy="584093"/>
          </a:xfrm>
        </p:grpSpPr>
        <p:sp>
          <p:nvSpPr>
            <p:cNvPr id="36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083277" y="2942984"/>
            <a:ext cx="10434735" cy="2144640"/>
            <a:chOff x="1324128" y="1686856"/>
            <a:chExt cx="10434735" cy="2144640"/>
          </a:xfrm>
        </p:grpSpPr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993 = 900 + 90 + 			503 =           + 3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514 =           + 10 + 4		904 = 900 + </a:t>
              </a:r>
            </a:p>
          </p:txBody>
        </p:sp>
        <p:sp>
          <p:nvSpPr>
            <p:cNvPr id="32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4915966" y="3296536"/>
            <a:ext cx="780371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505045" y="4468845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8014023" y="3300811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9346488" y="4455183"/>
            <a:ext cx="990692" cy="53415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497669" y="382327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068257" y="382327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01" y="1974736"/>
            <a:ext cx="7436212" cy="397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3709661" y="1407991"/>
            <a:ext cx="65314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62461" y="1385532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1189894" y="1886963"/>
            <a:ext cx="718457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575351" y="1864504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081664" y="5805558"/>
            <a:ext cx="1654375" cy="660535"/>
            <a:chOff x="7921929" y="4026988"/>
            <a:chExt cx="1819813" cy="967089"/>
          </a:xfrm>
        </p:grpSpPr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41117" y="5800512"/>
            <a:ext cx="1654375" cy="660536"/>
            <a:chOff x="7921929" y="4026988"/>
            <a:chExt cx="1819813" cy="967089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37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22211" y="5816837"/>
            <a:ext cx="1654375" cy="658835"/>
            <a:chOff x="7921929" y="4050895"/>
            <a:chExt cx="1819813" cy="964600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230</Words>
  <Application>Microsoft Office PowerPoint</Application>
  <PresentationFormat>Widescreen</PresentationFormat>
  <Paragraphs>58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ITC Avant Garde Std Bk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43</cp:revision>
  <dcterms:created xsi:type="dcterms:W3CDTF">2021-07-20T01:55:21Z</dcterms:created>
  <dcterms:modified xsi:type="dcterms:W3CDTF">2022-03-06T09:56:49Z</dcterms:modified>
</cp:coreProperties>
</file>