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2935" r:id="rId4"/>
    <p:sldId id="257" r:id="rId5"/>
    <p:sldId id="258" r:id="rId6"/>
    <p:sldId id="259" r:id="rId7"/>
    <p:sldId id="260" r:id="rId8"/>
    <p:sldId id="261" r:id="rId9"/>
    <p:sldId id="262" r:id="rId10"/>
    <p:sldId id="2007577095" r:id="rId11"/>
    <p:sldId id="2007577096" r:id="rId12"/>
    <p:sldId id="2007577099" r:id="rId13"/>
    <p:sldId id="2007577107" r:id="rId14"/>
    <p:sldId id="2007577108" r:id="rId15"/>
    <p:sldId id="2007577117" r:id="rId16"/>
    <p:sldId id="2007577113" r:id="rId17"/>
    <p:sldId id="2007577114" r:id="rId18"/>
    <p:sldId id="2007577116" r:id="rId19"/>
    <p:sldId id="2007577115" r:id="rId20"/>
    <p:sldId id="20075770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Ngọc Diệp" initials="NND" lastIdx="1" clrIdx="0">
    <p:extLst>
      <p:ext uri="{19B8F6BF-5375-455C-9EA6-DF929625EA0E}">
        <p15:presenceInfo xmlns:p15="http://schemas.microsoft.com/office/powerpoint/2012/main" userId="S::nguyenngocdiep@thaimob.edu.vn::7bb191ae-8555-4aa8-8cdf-27d9e13e99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7AF8D-2B57-4458-A422-13B1EAD339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9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8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5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29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33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1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2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4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52.png"/><Relationship Id="rId3" Type="http://schemas.microsoft.com/office/2007/relationships/hdphoto" Target="../media/hdphoto1.wdp"/><Relationship Id="rId21" Type="http://schemas.openxmlformats.org/officeDocument/2006/relationships/image" Target="../media/image43.png"/><Relationship Id="rId34" Type="http://schemas.microsoft.com/office/2007/relationships/hdphoto" Target="../media/hdphoto14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12" Type="http://schemas.openxmlformats.org/officeDocument/2006/relationships/image" Target="../media/image38.GIF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microsoft.com/office/2007/relationships/hdphoto" Target="../media/hdphoto16.wdp"/><Relationship Id="rId2" Type="http://schemas.openxmlformats.org/officeDocument/2006/relationships/image" Target="../media/image35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47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11" Type="http://schemas.openxmlformats.org/officeDocument/2006/relationships/slide" Target="slide5.xml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image" Target="../media/image51.png"/><Relationship Id="rId40" Type="http://schemas.microsoft.com/office/2007/relationships/hdphoto" Target="../media/hdphoto17.wdp"/><Relationship Id="rId5" Type="http://schemas.microsoft.com/office/2007/relationships/hdphoto" Target="../media/hdphoto2.wdp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openxmlformats.org/officeDocument/2006/relationships/slide" Target="slide7.xml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4" Type="http://schemas.microsoft.com/office/2007/relationships/hdphoto" Target="../media/hdphoto19.wdp"/><Relationship Id="rId4" Type="http://schemas.openxmlformats.org/officeDocument/2006/relationships/image" Target="../media/image36.png"/><Relationship Id="rId9" Type="http://schemas.openxmlformats.org/officeDocument/2006/relationships/slide" Target="slide6.xml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46.png"/><Relationship Id="rId30" Type="http://schemas.microsoft.com/office/2007/relationships/hdphoto" Target="../media/hdphoto12.wdp"/><Relationship Id="rId35" Type="http://schemas.openxmlformats.org/officeDocument/2006/relationships/image" Target="../media/image50.png"/><Relationship Id="rId43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20.wdp"/><Relationship Id="rId12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11" Type="http://schemas.microsoft.com/office/2007/relationships/hdphoto" Target="../media/hdphoto5.wdp"/><Relationship Id="rId5" Type="http://schemas.openxmlformats.org/officeDocument/2006/relationships/image" Target="../media/image57.png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11" Type="http://schemas.microsoft.com/office/2007/relationships/hdphoto" Target="../media/hdphoto5.wdp"/><Relationship Id="rId5" Type="http://schemas.openxmlformats.org/officeDocument/2006/relationships/image" Target="../media/image57.png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microsoft.com/office/2007/relationships/hdphoto" Target="../media/hdphoto2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53: So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237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35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a) 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47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48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328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51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53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b)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2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6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c)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4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15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1579717" y="56346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C38A4-8117-4604-AAE4-5CD99956B4DE}"/>
              </a:ext>
            </a:extLst>
          </p:cNvPr>
          <p:cNvGrpSpPr/>
          <p:nvPr/>
        </p:nvGrpSpPr>
        <p:grpSpPr>
          <a:xfrm>
            <a:off x="943473" y="489683"/>
            <a:ext cx="1905202" cy="570588"/>
            <a:chOff x="1183343" y="1464304"/>
            <a:chExt cx="1905202" cy="570588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C70D94D7-EAB1-4768-B83B-917E69886B04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2CD260-39B8-4185-B326-8ABE1629E26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38899"/>
            <a:ext cx="10718800" cy="4902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82407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82407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66071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319767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319767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69708" y="817383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51754" y="762519"/>
            <a:ext cx="2426408" cy="576146"/>
            <a:chOff x="1183343" y="1464304"/>
            <a:chExt cx="2426408" cy="576146"/>
          </a:xfrm>
        </p:grpSpPr>
        <p:sp>
          <p:nvSpPr>
            <p:cNvPr id="49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65920" y="1747945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297122" y="4939369"/>
            <a:ext cx="2802370" cy="713719"/>
            <a:chOff x="858694" y="4621088"/>
            <a:chExt cx="2802370" cy="713719"/>
          </a:xfrm>
        </p:grpSpPr>
        <p:sp>
          <p:nvSpPr>
            <p:cNvPr id="47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48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45655" y="3383705"/>
            <a:ext cx="2802370" cy="713719"/>
            <a:chOff x="1151302" y="4621088"/>
            <a:chExt cx="2802370" cy="713719"/>
          </a:xfrm>
        </p:grpSpPr>
        <p:sp>
          <p:nvSpPr>
            <p:cNvPr id="45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46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24237" y="1918996"/>
            <a:ext cx="2802370" cy="713719"/>
            <a:chOff x="1169590" y="4621088"/>
            <a:chExt cx="2802370" cy="713719"/>
          </a:xfrm>
        </p:grpSpPr>
        <p:sp>
          <p:nvSpPr>
            <p:cNvPr id="43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44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59575" y="5047426"/>
            <a:ext cx="2888933" cy="713719"/>
            <a:chOff x="878408" y="4621088"/>
            <a:chExt cx="2888933" cy="713719"/>
          </a:xfrm>
        </p:grpSpPr>
        <p:sp>
          <p:nvSpPr>
            <p:cNvPr id="41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42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487903" y="3595452"/>
            <a:ext cx="3071092" cy="713719"/>
            <a:chOff x="1116170" y="4621088"/>
            <a:chExt cx="3071092" cy="713719"/>
          </a:xfrm>
        </p:grpSpPr>
        <p:sp>
          <p:nvSpPr>
            <p:cNvPr id="39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40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69871" y="2027169"/>
            <a:ext cx="2802370" cy="713719"/>
            <a:chOff x="1169590" y="4621088"/>
            <a:chExt cx="2802370" cy="713719"/>
          </a:xfrm>
        </p:grpSpPr>
        <p:sp>
          <p:nvSpPr>
            <p:cNvPr id="37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38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75709" y="19426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40112" y="20664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79501" y="362914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03547" y="508111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28477" y="498009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1999009" y="344222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20" y="2198795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750271" y="54777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426606" y="436341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693279" y="1188642"/>
            <a:ext cx="9051636" cy="2289364"/>
            <a:chOff x="1117600" y="1587500"/>
            <a:chExt cx="9956800" cy="25183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43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44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41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42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39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40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3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3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</p:grpSp>
      <p:sp>
        <p:nvSpPr>
          <p:cNvPr id="23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260839" y="3698378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4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260839" y="5147615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380878" y="3545046"/>
            <a:ext cx="3522007" cy="780975"/>
            <a:chOff x="5257781" y="3525684"/>
            <a:chExt cx="3522007" cy="7809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281315" y="4464140"/>
            <a:ext cx="2767169" cy="780975"/>
            <a:chOff x="5158218" y="4444778"/>
            <a:chExt cx="2767169" cy="7809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693279" y="5741624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8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50189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419927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725028"/>
            <a:ext cx="8560351" cy="284409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465274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23242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8" idx="2"/>
          </p:cNvCxnSpPr>
          <p:nvPr/>
        </p:nvCxnSpPr>
        <p:spPr>
          <a:xfrm flipH="1">
            <a:off x="5882475" y="4569120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465274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88337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9592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971800" y="304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2590801"/>
            <a:ext cx="4773168" cy="1086209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và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516" y1="19518" x2="55273" y2="19956"/>
                        <a14:foregroundMark x1="53320" y1="41228" x2="52930" y2="43421"/>
                        <a14:foregroundMark x1="81836" y1="35088" x2="83984" y2="39693"/>
                        <a14:foregroundMark x1="88281" y1="33772" x2="88672" y2="36623"/>
                        <a14:foregroundMark x1="87109" y1="38158" x2="87305" y2="43202"/>
                        <a14:foregroundMark x1="23438" y1="31140" x2="21289" y2="32895"/>
                        <a14:foregroundMark x1="50977" y1="25219" x2="48828" y2="2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15" r="16324" b="53562"/>
          <a:stretch>
            <a:fillRect/>
          </a:stretch>
        </p:blipFill>
        <p:spPr>
          <a:xfrm>
            <a:off x="1981200" y="-114407"/>
            <a:ext cx="8686800" cy="17320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>
            <a:off x="9296873" y="-273484"/>
            <a:ext cx="1851860" cy="30868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 rot="163765">
            <a:off x="637710" y="326556"/>
            <a:ext cx="2359139" cy="3932481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371838" y="139627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342579" y="79276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610493" y="2432018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>
            <a:hlinkClick r:id="rId9" action="ppaction://hlinksldjump"/>
          </p:cNvPr>
          <p:cNvSpPr/>
          <p:nvPr/>
        </p:nvSpPr>
        <p:spPr>
          <a:xfrm>
            <a:off x="9502917" y="297179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6068397" y="5650340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hlinkClick r:id="rId11" action="ppaction://hlinksldjump"/>
          </p:cNvPr>
          <p:cNvSpPr/>
          <p:nvPr/>
        </p:nvSpPr>
        <p:spPr>
          <a:xfrm>
            <a:off x="2607561" y="630533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2139" y="1412586"/>
            <a:ext cx="600441" cy="37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8" b="97615" l="9953" r="98460">
                        <a14:foregroundMark x1="55332" y1="27077" x2="58649" y2="28846"/>
                        <a14:foregroundMark x1="71564" y1="28462" x2="75355" y2="3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998" y="891200"/>
            <a:ext cx="725628" cy="150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8" b="90575" l="1438" r="96965">
                        <a14:foregroundMark x1="18850" y1="10863" x2="37700" y2="45687"/>
                        <a14:foregroundMark x1="31629" y1="41534" x2="37380" y2="67732"/>
                        <a14:foregroundMark x1="27157" y1="64696" x2="41374" y2="46805"/>
                        <a14:foregroundMark x1="29393" y1="22524" x2="30990" y2="27636"/>
                        <a14:foregroundMark x1="20767" y1="22045" x2="21246" y2="27796"/>
                        <a14:foregroundMark x1="19808" y1="13578" x2="16933" y2="21086"/>
                        <a14:foregroundMark x1="36741" y1="20767" x2="39617" y2="21086"/>
                        <a14:foregroundMark x1="36102" y1="26198" x2="37859" y2="32428"/>
                        <a14:foregroundMark x1="43291" y1="29393" x2="46805" y2="31310"/>
                        <a14:foregroundMark x1="44409" y1="45527" x2="48083" y2="43610"/>
                        <a14:foregroundMark x1="49042" y1="41534" x2="50479" y2="44089"/>
                        <a14:foregroundMark x1="27157" y1="80990" x2="30032" y2="84665"/>
                        <a14:foregroundMark x1="35623" y1="79233" x2="37061" y2="82907"/>
                        <a14:foregroundMark x1="55591" y1="65016" x2="57668" y2="64537"/>
                        <a14:foregroundMark x1="60224" y1="63099" x2="64217" y2="68211"/>
                        <a14:foregroundMark x1="57508" y1="74281" x2="62300" y2="74441"/>
                        <a14:foregroundMark x1="55751" y1="70288" x2="58307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7" t="3146" r="10901" b="9984"/>
          <a:stretch>
            <a:fillRect/>
          </a:stretch>
        </p:blipFill>
        <p:spPr>
          <a:xfrm>
            <a:off x="1474081" y="3352800"/>
            <a:ext cx="182478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759" b="96552" l="1250" r="92841">
                        <a14:foregroundMark x1="32159" y1="68448" x2="32500" y2="71724"/>
                        <a14:foregroundMark x1="81932" y1="65862" x2="81705" y2="67414"/>
                        <a14:foregroundMark x1="81250" y1="64655" x2="80227" y2="65172"/>
                        <a14:backgroundMark x1="21364" y1="48103" x2="21364" y2="49138"/>
                        <a14:backgroundMark x1="76591" y1="52931" x2="79205" y2="5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464" r="10893"/>
          <a:stretch>
            <a:fillRect/>
          </a:stretch>
        </p:blipFill>
        <p:spPr>
          <a:xfrm>
            <a:off x="5543714" y="2731775"/>
            <a:ext cx="2186690" cy="224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6385" r="99077">
                        <a14:foregroundMark x1="56615" y1="25385" x2="55846" y2="39308"/>
                        <a14:foregroundMark x1="43077" y1="30462" x2="50769" y2="40000"/>
                        <a14:foregroundMark x1="57692" y1="30462" x2="59538" y2="39308"/>
                        <a14:foregroundMark x1="45231" y1="88000" x2="41231" y2="8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9395"/>
          <a:stretch>
            <a:fillRect/>
          </a:stretch>
        </p:blipFill>
        <p:spPr>
          <a:xfrm flipH="1">
            <a:off x="4303258" y="1011179"/>
            <a:ext cx="737603" cy="1136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538" l="0" r="94308">
                        <a14:foregroundMark x1="10615" y1="13538" x2="35000" y2="58385"/>
                        <a14:foregroundMark x1="22154" y1="47154" x2="40308" y2="63308"/>
                        <a14:foregroundMark x1="30692" y1="61385" x2="36000" y2="67615"/>
                        <a14:foregroundMark x1="23769" y1="66615" x2="40923" y2="67923"/>
                        <a14:foregroundMark x1="35692" y1="70615" x2="37615" y2="76154"/>
                        <a14:foregroundMark x1="38923" y1="79846" x2="41923" y2="84462"/>
                        <a14:foregroundMark x1="29077" y1="39615" x2="34000" y2="41923"/>
                        <a14:foregroundMark x1="25769" y1="63308" x2="20154" y2="67308"/>
                        <a14:foregroundMark x1="17538" y1="77538" x2="17538" y2="79462"/>
                        <a14:foregroundMark x1="11615" y1="42923" x2="10308" y2="45231"/>
                        <a14:foregroundMark x1="77231" y1="38308" x2="77538" y2="45846"/>
                        <a14:foregroundMark x1="61692" y1="54769" x2="70615" y2="66000"/>
                        <a14:foregroundMark x1="70308" y1="58077" x2="65692" y2="72538"/>
                        <a14:foregroundMark x1="68308" y1="55077" x2="65692" y2="62692"/>
                        <a14:foregroundMark x1="59692" y1="65615" x2="67615" y2="71538"/>
                        <a14:foregroundMark x1="61077" y1="60000" x2="62385" y2="65615"/>
                        <a14:foregroundMark x1="71615" y1="60385" x2="68923" y2="70231"/>
                        <a14:foregroundMark x1="84462" y1="78462" x2="89077" y2="78846"/>
                        <a14:foregroundMark x1="17538" y1="42923" x2="24154" y2="64615"/>
                        <a14:foregroundMark x1="26462" y1="71538" x2="21462" y2="77846"/>
                        <a14:foregroundMark x1="19538" y1="76154" x2="19538" y2="78462"/>
                        <a14:backgroundMark x1="27769" y1="80769" x2="25769" y2="90000"/>
                        <a14:backgroundMark x1="30385" y1="84077" x2="37000" y2="98923"/>
                        <a14:backgroundMark x1="33385" y1="80154" x2="34692" y2="95308"/>
                        <a14:backgroundMark x1="52154" y1="79462" x2="53769" y2="97923"/>
                        <a14:backgroundMark x1="31692" y1="91385" x2="88769" y2="91692"/>
                        <a14:backgroundMark x1="77846" y1="85769" x2="91077" y2="92692"/>
                        <a14:backgroundMark x1="92385" y1="83462" x2="90385" y2="8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0" y="944661"/>
            <a:ext cx="1346044" cy="13460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74" b="89936" l="9904" r="95847">
                        <a14:backgroundMark x1="62300" y1="69329" x2="75399" y2="71086"/>
                        <a14:backgroundMark x1="60543" y1="65815" x2="72524" y2="87540"/>
                        <a14:backgroundMark x1="77157" y1="60703" x2="77157" y2="83546"/>
                        <a14:backgroundMark x1="59425" y1="64217" x2="80032" y2="5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4153" r="25046" b="9639"/>
          <a:stretch>
            <a:fillRect/>
          </a:stretch>
        </p:blipFill>
        <p:spPr>
          <a:xfrm flipH="1">
            <a:off x="2813605" y="3226095"/>
            <a:ext cx="1273988" cy="2173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2610" l="36700" r="100000">
                        <a14:foregroundMark x1="52200" y1="51056" x2="55400" y2="69866"/>
                        <a14:foregroundMark x1="66900" y1="15643" x2="66700" y2="20345"/>
                        <a14:foregroundMark x1="72200" y1="14107" x2="75200" y2="21497"/>
                        <a14:foregroundMark x1="47400" y1="59789" x2="49000" y2="86084"/>
                        <a14:foregroundMark x1="43300" y1="63052" x2="46600" y2="86660"/>
                        <a14:foregroundMark x1="57500" y1="67083" x2="52600" y2="9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38" b="4406"/>
          <a:stretch>
            <a:fillRect/>
          </a:stretch>
        </p:blipFill>
        <p:spPr>
          <a:xfrm flipH="1">
            <a:off x="8794783" y="1111479"/>
            <a:ext cx="1004181" cy="150727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154233" y="5659007"/>
            <a:ext cx="1296366" cy="741793"/>
            <a:chOff x="268695" y="5485181"/>
            <a:chExt cx="1391225" cy="83576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5400000" flipV="1">
              <a:off x="656598" y="5656605"/>
              <a:ext cx="209549" cy="539225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5273" b="98633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3065" r="10979"/>
            <a:stretch>
              <a:fillRect/>
            </a:stretch>
          </p:blipFill>
          <p:spPr bwMode="auto">
            <a:xfrm>
              <a:off x="1083561" y="5485181"/>
              <a:ext cx="576359" cy="83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2701250" flipH="1" flipV="1">
              <a:off x="571620" y="5390807"/>
              <a:ext cx="385090" cy="990939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365504" y="2102425"/>
            <a:ext cx="1428762" cy="432840"/>
            <a:chOff x="2841504" y="2102425"/>
            <a:chExt cx="1428762" cy="336984"/>
          </a:xfrm>
        </p:grpSpPr>
        <p:grpSp>
          <p:nvGrpSpPr>
            <p:cNvPr id="48" name="Group 47"/>
            <p:cNvGrpSpPr/>
            <p:nvPr/>
          </p:nvGrpSpPr>
          <p:grpSpPr>
            <a:xfrm>
              <a:off x="3515357" y="2148928"/>
              <a:ext cx="754909" cy="290481"/>
              <a:chOff x="3148058" y="2171641"/>
              <a:chExt cx="754909" cy="29048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841504" y="2102425"/>
              <a:ext cx="754909" cy="290481"/>
              <a:chOff x="3148058" y="2171641"/>
              <a:chExt cx="754909" cy="290481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5275208" y="4704323"/>
            <a:ext cx="1168745" cy="773532"/>
            <a:chOff x="4546255" y="4794241"/>
            <a:chExt cx="912992" cy="540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31250" b="73125" l="151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t="31361" r="12651" b="27196"/>
            <a:stretch>
              <a:fillRect/>
            </a:stretch>
          </p:blipFill>
          <p:spPr bwMode="auto">
            <a:xfrm>
              <a:off x="4546255" y="4935629"/>
              <a:ext cx="324692" cy="18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6308" b="100000" l="10000" r="95846">
                          <a14:foregroundMark x1="36077" y1="36846" x2="37846" y2="44154"/>
                          <a14:foregroundMark x1="55462" y1="36385" x2="59308" y2="42385"/>
                          <a14:foregroundMark x1="62308" y1="38538" x2="61462" y2="42000"/>
                          <a14:foregroundMark x1="45538" y1="42385" x2="51154" y2="42846"/>
                          <a14:foregroundMark x1="60154" y1="12385" x2="49846" y2="18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1" t="7404" r="27681"/>
            <a:stretch>
              <a:fillRect/>
            </a:stretch>
          </p:blipFill>
          <p:spPr bwMode="auto">
            <a:xfrm rot="17886312" flipH="1">
              <a:off x="5003292" y="4621062"/>
              <a:ext cx="282776" cy="629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Cloud 50"/>
            <p:cNvSpPr/>
            <p:nvPr/>
          </p:nvSpPr>
          <p:spPr>
            <a:xfrm>
              <a:off x="4821873" y="5081996"/>
              <a:ext cx="269224" cy="25307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87183" y="2581611"/>
            <a:ext cx="1111780" cy="390188"/>
            <a:chOff x="6629400" y="2640529"/>
            <a:chExt cx="958712" cy="306117"/>
          </a:xfrm>
        </p:grpSpPr>
        <p:grpSp>
          <p:nvGrpSpPr>
            <p:cNvPr id="49" name="Group 48"/>
            <p:cNvGrpSpPr/>
            <p:nvPr/>
          </p:nvGrpSpPr>
          <p:grpSpPr>
            <a:xfrm>
              <a:off x="7167587" y="2703864"/>
              <a:ext cx="420525" cy="242782"/>
              <a:chOff x="10049021" y="3553103"/>
              <a:chExt cx="990939" cy="38509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5400000" flipV="1">
                <a:off x="10451839" y="3470353"/>
                <a:ext cx="209549" cy="53922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2701250" flipH="1" flipV="1">
                <a:off x="10351946" y="3250178"/>
                <a:ext cx="385090" cy="9909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6629400" y="2640529"/>
              <a:ext cx="724174" cy="242782"/>
              <a:chOff x="7426976" y="2692016"/>
              <a:chExt cx="724174" cy="242782"/>
            </a:xfrm>
          </p:grpSpPr>
          <p:sp>
            <p:nvSpPr>
              <p:cNvPr id="66" name="Cloud 65"/>
              <p:cNvSpPr/>
              <p:nvPr/>
            </p:nvSpPr>
            <p:spPr>
              <a:xfrm>
                <a:off x="7426976" y="2726968"/>
                <a:ext cx="139853" cy="12654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730625" y="2692016"/>
                <a:ext cx="420525" cy="242782"/>
                <a:chOff x="10049021" y="3553103"/>
                <a:chExt cx="990939" cy="385090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1" cstate="print"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5400000" flipV="1">
                  <a:off x="10451839" y="3470353"/>
                  <a:ext cx="209549" cy="539225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43" cstate="print">
                  <a:extLst>
                    <a:ext uri="{BEBA8EAE-BF5A-486C-A8C5-ECC9F3942E4B}">
                      <a14:imgProps xmlns:a14="http://schemas.microsoft.com/office/drawing/2010/main">
                        <a14:imgLayer r:embed="rId44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2701250" flipH="1" flipV="1">
                  <a:off x="10351946" y="3250178"/>
                  <a:ext cx="385090" cy="990939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389 -0.11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42 -0.142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3924 -0.10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210845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90800" y="4185814"/>
            <a:ext cx="3389267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407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1" y="4185814"/>
            <a:ext cx="4038599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406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1" y="5129495"/>
            <a:ext cx="3747034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516091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430053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576463" y="5979105"/>
            <a:ext cx="261553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0368" y="375483"/>
            <a:ext cx="4443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5F7CF-684B-41F1-9217-1FF7101F51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2378" y="1235069"/>
            <a:ext cx="2255119" cy="190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741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058401" y="5999887"/>
            <a:ext cx="213360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66656" y="228600"/>
            <a:ext cx="8504808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862371" y="299476"/>
            <a:ext cx="636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24323-E3BA-485B-8377-BC2212D18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5961" y="1164716"/>
            <a:ext cx="30670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890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980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908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591061" y="5999887"/>
            <a:ext cx="1618876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1200" y="228600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163830" y="411047"/>
            <a:ext cx="565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8F527-2C7E-48A5-AF3C-ACB019F848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1683" y="1171200"/>
            <a:ext cx="298132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721050" y="5999887"/>
            <a:ext cx="2371302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228600"/>
            <a:ext cx="8013700" cy="3274060"/>
            <a:chOff x="457199" y="228600"/>
            <a:chExt cx="8013679" cy="34558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589637" y="45889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608 = 600 + ?</a:t>
            </a:r>
          </a:p>
        </p:txBody>
      </p:sp>
      <p:sp>
        <p:nvSpPr>
          <p:cNvPr id="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1A26B-A26D-42F1-95C6-2D9C40CEB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  <p:bldP spid="13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53: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có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456</Words>
  <Application>Microsoft Office PowerPoint</Application>
  <PresentationFormat>Widescreen</PresentationFormat>
  <Paragraphs>109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22</cp:revision>
  <dcterms:created xsi:type="dcterms:W3CDTF">2021-07-24T01:07:49Z</dcterms:created>
  <dcterms:modified xsi:type="dcterms:W3CDTF">2022-03-06T09:55:37Z</dcterms:modified>
</cp:coreProperties>
</file>