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95" r:id="rId8"/>
  </p:sldMasterIdLst>
  <p:notesMasterIdLst>
    <p:notesMasterId r:id="rId25"/>
  </p:notesMasterIdLst>
  <p:sldIdLst>
    <p:sldId id="2935" r:id="rId9"/>
    <p:sldId id="3401" r:id="rId10"/>
    <p:sldId id="3402" r:id="rId11"/>
    <p:sldId id="303" r:id="rId12"/>
    <p:sldId id="304" r:id="rId13"/>
    <p:sldId id="305" r:id="rId14"/>
    <p:sldId id="306" r:id="rId15"/>
    <p:sldId id="3403" r:id="rId16"/>
    <p:sldId id="3404" r:id="rId17"/>
    <p:sldId id="3399" r:id="rId18"/>
    <p:sldId id="291" r:id="rId19"/>
    <p:sldId id="3398" r:id="rId20"/>
    <p:sldId id="3397" r:id="rId21"/>
    <p:sldId id="496" r:id="rId22"/>
    <p:sldId id="265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4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1.png"/><Relationship Id="rId5" Type="http://schemas.microsoft.com/office/2007/relationships/hdphoto" Target="../media/hdphoto9.wdp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image" Target="../media/image53.png"/><Relationship Id="rId16" Type="http://schemas.microsoft.com/office/2007/relationships/hdphoto" Target="../media/hdphoto1.wdp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microsoft.com/office/2007/relationships/hdphoto" Target="../media/hdphoto2.wdp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slide" Target="slide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4.png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76.jpeg"/><Relationship Id="rId17" Type="http://schemas.openxmlformats.org/officeDocument/2006/relationships/hyperlink" Target="https://www.facebook.com/nkpowerskills" TargetMode="External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75.jpeg"/><Relationship Id="rId5" Type="http://schemas.openxmlformats.org/officeDocument/2006/relationships/image" Target="../media/image70.png"/><Relationship Id="rId15" Type="http://schemas.openxmlformats.org/officeDocument/2006/relationships/image" Target="../media/image68.png"/><Relationship Id="rId10" Type="http://schemas.openxmlformats.org/officeDocument/2006/relationships/image" Target="../media/image74.png"/><Relationship Id="rId19" Type="http://schemas.openxmlformats.org/officeDocument/2006/relationships/image" Target="../media/image78.gif"/><Relationship Id="rId4" Type="http://schemas.openxmlformats.org/officeDocument/2006/relationships/image" Target="../media/image53.png"/><Relationship Id="rId9" Type="http://schemas.openxmlformats.org/officeDocument/2006/relationships/slide" Target="slide6.xml"/><Relationship Id="rId1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slide" Target="slide7.xml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microsoft.com/office/2007/relationships/hdphoto" Target="../media/hdphoto2.wdp"/><Relationship Id="rId17" Type="http://schemas.openxmlformats.org/officeDocument/2006/relationships/image" Target="../media/image78.gif"/><Relationship Id="rId2" Type="http://schemas.openxmlformats.org/officeDocument/2006/relationships/audio" Target="../media/audio1.wav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8.png"/><Relationship Id="rId5" Type="http://schemas.openxmlformats.org/officeDocument/2006/relationships/image" Target="../media/image70.png"/><Relationship Id="rId15" Type="http://schemas.openxmlformats.org/officeDocument/2006/relationships/image" Target="../media/image75.jpeg"/><Relationship Id="rId10" Type="http://schemas.openxmlformats.org/officeDocument/2006/relationships/image" Target="../media/image67.png"/><Relationship Id="rId4" Type="http://schemas.openxmlformats.org/officeDocument/2006/relationships/image" Target="../media/image53.png"/><Relationship Id="rId9" Type="http://schemas.openxmlformats.org/officeDocument/2006/relationships/image" Target="../media/image65.png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6.jpe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5.jpeg"/><Relationship Id="rId2" Type="http://schemas.openxmlformats.org/officeDocument/2006/relationships/audio" Target="../media/audio1.wav"/><Relationship Id="rId16" Type="http://schemas.openxmlformats.org/officeDocument/2006/relationships/image" Target="../media/image82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microsoft.com/office/2007/relationships/hdphoto" Target="../media/hdphoto1.wdp"/><Relationship Id="rId5" Type="http://schemas.openxmlformats.org/officeDocument/2006/relationships/image" Target="../media/image70.png"/><Relationship Id="rId15" Type="http://schemas.openxmlformats.org/officeDocument/2006/relationships/slide" Target="slide8.xml"/><Relationship Id="rId10" Type="http://schemas.openxmlformats.org/officeDocument/2006/relationships/image" Target="../media/image66.png"/><Relationship Id="rId19" Type="http://schemas.openxmlformats.org/officeDocument/2006/relationships/image" Target="../media/image78.gif"/><Relationship Id="rId4" Type="http://schemas.openxmlformats.org/officeDocument/2006/relationships/image" Target="../media/image53.png"/><Relationship Id="rId9" Type="http://schemas.openxmlformats.org/officeDocument/2006/relationships/image" Target="../media/image65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5.jpeg"/><Relationship Id="rId3" Type="http://schemas.openxmlformats.org/officeDocument/2006/relationships/audio" Target="../media/audio2.wav"/><Relationship Id="rId21" Type="http://schemas.openxmlformats.org/officeDocument/2006/relationships/image" Target="../media/image8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84.png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20" Type="http://schemas.openxmlformats.org/officeDocument/2006/relationships/image" Target="../media/image78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microsoft.com/office/2007/relationships/hdphoto" Target="../media/hdphoto1.wdp"/><Relationship Id="rId5" Type="http://schemas.openxmlformats.org/officeDocument/2006/relationships/image" Target="../media/image70.pn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19" Type="http://schemas.openxmlformats.org/officeDocument/2006/relationships/image" Target="../media/image76.jpeg"/><Relationship Id="rId4" Type="http://schemas.openxmlformats.org/officeDocument/2006/relationships/image" Target="../media/image53.png"/><Relationship Id="rId9" Type="http://schemas.openxmlformats.org/officeDocument/2006/relationships/image" Target="../media/image65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6.jpeg"/><Relationship Id="rId3" Type="http://schemas.openxmlformats.org/officeDocument/2006/relationships/audio" Target="../media/audio2.wav"/><Relationship Id="rId21" Type="http://schemas.openxmlformats.org/officeDocument/2006/relationships/image" Target="../media/image67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5.jpeg"/><Relationship Id="rId2" Type="http://schemas.openxmlformats.org/officeDocument/2006/relationships/audio" Target="../media/audio1.wav"/><Relationship Id="rId16" Type="http://schemas.openxmlformats.org/officeDocument/2006/relationships/image" Target="../media/image63.png"/><Relationship Id="rId20" Type="http://schemas.microsoft.com/office/2007/relationships/hdphoto" Target="../media/hdphoto1.wdp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11" Type="http://schemas.openxmlformats.org/officeDocument/2006/relationships/image" Target="../media/image58.png"/><Relationship Id="rId24" Type="http://schemas.openxmlformats.org/officeDocument/2006/relationships/image" Target="../media/image69.png"/><Relationship Id="rId5" Type="http://schemas.openxmlformats.org/officeDocument/2006/relationships/image" Target="../media/image53.png"/><Relationship Id="rId15" Type="http://schemas.openxmlformats.org/officeDocument/2006/relationships/image" Target="../media/image62.png"/><Relationship Id="rId23" Type="http://schemas.microsoft.com/office/2007/relationships/hdphoto" Target="../media/hdphoto2.wdp"/><Relationship Id="rId28" Type="http://schemas.openxmlformats.org/officeDocument/2006/relationships/image" Target="../media/image86.GIF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8.png"/><Relationship Id="rId27" Type="http://schemas.openxmlformats.org/officeDocument/2006/relationships/image" Target="../media/image7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52: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chục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đơn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vị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67999" y="1959528"/>
            <a:ext cx="4960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1789652" y="460881"/>
            <a:ext cx="6739830" cy="710602"/>
            <a:chOff x="816002" y="829762"/>
            <a:chExt cx="6739830" cy="7106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FF341C-DE52-4DDA-845B-BDB970E9D65D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9A1B1EE9-A228-4A43-9434-F09152AB4BDB}"/>
                </a:ext>
              </a:extLst>
            </p:cNvPr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Đọc</a:t>
              </a:r>
              <a:r>
                <a:rPr lang="en-US" sz="2800" dirty="0"/>
                <a:t>,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7780D0E-7ADB-CB42-A45D-AA5B702B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93"/>
          <a:stretch/>
        </p:blipFill>
        <p:spPr>
          <a:xfrm>
            <a:off x="1091407" y="1238809"/>
            <a:ext cx="4562370" cy="3303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BF1984-A716-4F42-AC78-E12F5A7DD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2" t="-534" r="-289" b="534"/>
          <a:stretch/>
        </p:blipFill>
        <p:spPr>
          <a:xfrm>
            <a:off x="6208848" y="1191673"/>
            <a:ext cx="4730010" cy="330316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11141A09-6A54-FA48-8138-66227862295B}"/>
              </a:ext>
            </a:extLst>
          </p:cNvPr>
          <p:cNvSpPr txBox="1"/>
          <p:nvPr/>
        </p:nvSpPr>
        <p:spPr>
          <a:xfrm>
            <a:off x="1383906" y="4906477"/>
            <a:ext cx="3977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471</a:t>
            </a:r>
          </a:p>
          <a:p>
            <a:pPr algn="ctr"/>
            <a:r>
              <a:rPr lang="en-US" sz="2800" dirty="0"/>
              <a:t>B</a:t>
            </a:r>
            <a:r>
              <a:rPr lang="en-VN" sz="2800" dirty="0"/>
              <a:t>ốn trăm bảy mươi mốt</a:t>
            </a: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323A8F7B-B236-404A-BF0E-08F762B0A8D1}"/>
              </a:ext>
            </a:extLst>
          </p:cNvPr>
          <p:cNvSpPr txBox="1"/>
          <p:nvPr/>
        </p:nvSpPr>
        <p:spPr>
          <a:xfrm>
            <a:off x="6630579" y="4910448"/>
            <a:ext cx="4078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259</a:t>
            </a:r>
          </a:p>
          <a:p>
            <a:pPr algn="ctr"/>
            <a:r>
              <a:rPr lang="vi-VN" sz="2800" dirty="0"/>
              <a:t>Hai </a:t>
            </a:r>
            <a:r>
              <a:rPr lang="en-VN" sz="2800" dirty="0"/>
              <a:t>trăm năm mươi chín</a:t>
            </a:r>
          </a:p>
        </p:txBody>
      </p: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6D2146-0743-374C-B8F8-0F37447D23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8922" y="1013386"/>
            <a:ext cx="4580016" cy="3380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96917-D830-324E-B752-C1BF6F03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/>
          <a:stretch/>
        </p:blipFill>
        <p:spPr>
          <a:xfrm>
            <a:off x="5761358" y="1013386"/>
            <a:ext cx="4597660" cy="3380713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D82B8E9-4C0B-B744-82E4-31D94287A5E3}"/>
              </a:ext>
            </a:extLst>
          </p:cNvPr>
          <p:cNvSpPr txBox="1"/>
          <p:nvPr/>
        </p:nvSpPr>
        <p:spPr>
          <a:xfrm>
            <a:off x="1311541" y="4639806"/>
            <a:ext cx="3223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505</a:t>
            </a:r>
          </a:p>
          <a:p>
            <a:pPr algn="ctr"/>
            <a:r>
              <a:rPr lang="vi-VN" sz="2800" dirty="0"/>
              <a:t>Năm trăm linh năm</a:t>
            </a:r>
            <a:endParaRPr lang="en-VN" sz="2800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335A7F5-0279-5242-A58E-F5228D53DE37}"/>
              </a:ext>
            </a:extLst>
          </p:cNvPr>
          <p:cNvSpPr txBox="1"/>
          <p:nvPr/>
        </p:nvSpPr>
        <p:spPr>
          <a:xfrm>
            <a:off x="6590841" y="4639806"/>
            <a:ext cx="3457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890</a:t>
            </a:r>
          </a:p>
          <a:p>
            <a:pPr algn="ctr"/>
            <a:r>
              <a:rPr lang="vi-VN" sz="2800" dirty="0"/>
              <a:t>Tám trăm chín mươi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1093600" y="60021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729338" y="512035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5D494-7136-BF45-80C3-62F64AF8F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94" y="1356740"/>
            <a:ext cx="9583067" cy="4879976"/>
          </a:xfrm>
          <a:prstGeom prst="rect">
            <a:avLst/>
          </a:prstGeom>
        </p:spPr>
      </p:pic>
      <p:sp>
        <p:nvSpPr>
          <p:cNvPr id="7" name="Freeform 16">
            <a:extLst>
              <a:ext uri="{FF2B5EF4-FFF2-40B4-BE49-F238E27FC236}">
                <a16:creationId xmlns:a16="http://schemas.microsoft.com/office/drawing/2014/main" id="{C95EBDD2-51C2-F44B-BF0E-2352DAE8EC08}"/>
              </a:ext>
            </a:extLst>
          </p:cNvPr>
          <p:cNvSpPr/>
          <p:nvPr/>
        </p:nvSpPr>
        <p:spPr>
          <a:xfrm>
            <a:off x="3122430" y="2971800"/>
            <a:ext cx="930442" cy="91440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 dirty="0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09410747-4C42-004B-9B04-E1138BD62B8C}"/>
              </a:ext>
            </a:extLst>
          </p:cNvPr>
          <p:cNvSpPr/>
          <p:nvPr/>
        </p:nvSpPr>
        <p:spPr>
          <a:xfrm>
            <a:off x="3048001" y="4401520"/>
            <a:ext cx="1315453" cy="1195992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BF9681-57CA-2E4E-94CF-9A66B0D790B5}"/>
              </a:ext>
            </a:extLst>
          </p:cNvPr>
          <p:cNvCxnSpPr>
            <a:cxnSpLocks/>
          </p:cNvCxnSpPr>
          <p:nvPr/>
        </p:nvCxnSpPr>
        <p:spPr>
          <a:xfrm flipH="1">
            <a:off x="8606018" y="2759443"/>
            <a:ext cx="1187116" cy="3008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1747E3-4447-014B-8401-6AC1C3470E67}"/>
              </a:ext>
            </a:extLst>
          </p:cNvPr>
          <p:cNvCxnSpPr>
            <a:cxnSpLocks/>
          </p:cNvCxnSpPr>
          <p:nvPr/>
        </p:nvCxnSpPr>
        <p:spPr>
          <a:xfrm flipH="1" flipV="1">
            <a:off x="8295436" y="2971800"/>
            <a:ext cx="1443790" cy="7218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912E5B-708A-FA40-8296-016FC3B2BAD2}"/>
              </a:ext>
            </a:extLst>
          </p:cNvPr>
          <p:cNvCxnSpPr>
            <a:cxnSpLocks/>
          </p:cNvCxnSpPr>
          <p:nvPr/>
        </p:nvCxnSpPr>
        <p:spPr>
          <a:xfrm flipH="1" flipV="1">
            <a:off x="8744440" y="4463461"/>
            <a:ext cx="753980" cy="10034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673989" y="2626345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450888" y="1189533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786284" y="1142166"/>
            <a:ext cx="6903947" cy="584093"/>
            <a:chOff x="1183343" y="1464304"/>
            <a:chExt cx="6903947" cy="584093"/>
          </a:xfrm>
        </p:grpSpPr>
        <p:sp>
          <p:nvSpPr>
            <p:cNvPr id="36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083277" y="2942984"/>
            <a:ext cx="10434735" cy="2144640"/>
            <a:chOff x="1324128" y="1686856"/>
            <a:chExt cx="10434735" cy="2144640"/>
          </a:xfrm>
        </p:grpSpPr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993 = 900 + 90 + 			503 =           + 3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514 =           + 10 + 4		904 = 900 + </a:t>
              </a:r>
            </a:p>
          </p:txBody>
        </p:sp>
        <p:sp>
          <p:nvSpPr>
            <p:cNvPr id="32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5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TextBox 58">
            <a:extLst>
              <a:ext uri="{FF2B5EF4-FFF2-40B4-BE49-F238E27FC236}">
                <a16:creationId xmlns:a16="http://schemas.microsoft.com/office/drawing/2014/main" id="{1BDD67E7-15FD-7745-B146-54BE071D7D52}"/>
              </a:ext>
            </a:extLst>
          </p:cNvPr>
          <p:cNvSpPr txBox="1"/>
          <p:nvPr/>
        </p:nvSpPr>
        <p:spPr>
          <a:xfrm>
            <a:off x="4915966" y="3296536"/>
            <a:ext cx="780371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59">
            <a:extLst>
              <a:ext uri="{FF2B5EF4-FFF2-40B4-BE49-F238E27FC236}">
                <a16:creationId xmlns:a16="http://schemas.microsoft.com/office/drawing/2014/main" id="{4D80D5B2-5C84-0C48-8796-017F9A69BF79}"/>
              </a:ext>
            </a:extLst>
          </p:cNvPr>
          <p:cNvSpPr txBox="1"/>
          <p:nvPr/>
        </p:nvSpPr>
        <p:spPr>
          <a:xfrm>
            <a:off x="2505045" y="4468845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DDFE8A9D-FCF3-0543-B0F0-0B0B7687EFAF}"/>
              </a:ext>
            </a:extLst>
          </p:cNvPr>
          <p:cNvSpPr txBox="1"/>
          <p:nvPr/>
        </p:nvSpPr>
        <p:spPr>
          <a:xfrm>
            <a:off x="8014023" y="3300811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30" name="TextBox 62">
            <a:extLst>
              <a:ext uri="{FF2B5EF4-FFF2-40B4-BE49-F238E27FC236}">
                <a16:creationId xmlns:a16="http://schemas.microsoft.com/office/drawing/2014/main" id="{9A78F7AF-B2AD-9345-AD60-78764777E5BC}"/>
              </a:ext>
            </a:extLst>
          </p:cNvPr>
          <p:cNvSpPr txBox="1"/>
          <p:nvPr/>
        </p:nvSpPr>
        <p:spPr>
          <a:xfrm>
            <a:off x="9346488" y="4455183"/>
            <a:ext cx="990692" cy="53415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97645" y="424712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787839" y="244890"/>
            <a:ext cx="7746031" cy="22809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117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hòm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ngoài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9173A-0557-564A-A2DB-4403C6F6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74" y="2999641"/>
            <a:ext cx="5367586" cy="3288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56C3AB-66FD-1A4A-B28C-470639DBF8E2}"/>
              </a:ext>
            </a:extLst>
          </p:cNvPr>
          <p:cNvSpPr/>
          <p:nvPr/>
        </p:nvSpPr>
        <p:spPr>
          <a:xfrm>
            <a:off x="778039" y="250459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4400" dirty="0">
                <a:solidFill>
                  <a:prstClr val="black"/>
                </a:solidFill>
              </a:rPr>
              <a:t>117 =  </a:t>
            </a:r>
            <a:r>
              <a:rPr lang="en-VN" sz="4400" dirty="0">
                <a:solidFill>
                  <a:srgbClr val="FF0000"/>
                </a:solidFill>
              </a:rPr>
              <a:t>100  +  10 + 7</a:t>
            </a:r>
            <a:endParaRPr lang="en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9ECEDA-14BD-4B40-A3AA-8FDDA6F8E10A}"/>
              </a:ext>
            </a:extLst>
          </p:cNvPr>
          <p:cNvSpPr/>
          <p:nvPr/>
        </p:nvSpPr>
        <p:spPr>
          <a:xfrm>
            <a:off x="2598228" y="263993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 sz="1400"/>
          </a:p>
        </p:txBody>
      </p:sp>
      <p:pic>
        <p:nvPicPr>
          <p:cNvPr id="10" name="Picture 9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F515A05A-41B2-C54B-BFB4-8A674408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342636" y="338234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EC3A7-BA43-BB4C-AE82-DB5B0B34D1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419605" y="3442502"/>
            <a:ext cx="779171" cy="100985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7694518-6CA8-574A-BAA8-AA8DDC8ABA03}"/>
              </a:ext>
            </a:extLst>
          </p:cNvPr>
          <p:cNvSpPr/>
          <p:nvPr/>
        </p:nvSpPr>
        <p:spPr>
          <a:xfrm>
            <a:off x="5619333" y="236890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6CD32A-C399-5A48-9D01-78DCB886187F}"/>
              </a:ext>
            </a:extLst>
          </p:cNvPr>
          <p:cNvGrpSpPr/>
          <p:nvPr/>
        </p:nvGrpSpPr>
        <p:grpSpPr>
          <a:xfrm>
            <a:off x="866277" y="4896807"/>
            <a:ext cx="5273842" cy="1749133"/>
            <a:chOff x="822159" y="5051767"/>
            <a:chExt cx="5273842" cy="1749133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C038C0F6-2AA3-C141-93FC-83F3E3F103DB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VN" dirty="0"/>
            </a:p>
          </p:txBody>
        </p:sp>
        <p:sp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1B6E7B13-4256-2642-B507-B66CBD1ECB58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C43E2EE1-2B81-E840-A35F-1AC32FAB5A85}"/>
              </a:ext>
            </a:extLst>
          </p:cNvPr>
          <p:cNvSpPr txBox="1"/>
          <p:nvPr/>
        </p:nvSpPr>
        <p:spPr>
          <a:xfrm>
            <a:off x="4804579" y="4990616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468526" y="1855110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1105" y="1491455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74976" y="1673562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27924" y="2207889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09418" y="2621864"/>
            <a:ext cx="10201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BỮA TIỆC TRĂNG RẰM</a:t>
            </a:r>
          </a:p>
        </p:txBody>
      </p:sp>
    </p:spTree>
    <p:extLst>
      <p:ext uri="{BB962C8B-B14F-4D97-AF65-F5344CB8AC3E}">
        <p14:creationId xmlns:p14="http://schemas.microsoft.com/office/powerpoint/2010/main" val="19493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31874"/>
          <a:stretch/>
        </p:blipFill>
        <p:spPr>
          <a:xfrm>
            <a:off x="1880926" y="287438"/>
            <a:ext cx="8370533" cy="402457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134065" y="1514898"/>
            <a:ext cx="7353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THU ĐẾN RỒI, HÃY CHUẨN BỊ MỘT BỮA TIỆC THẬT THỊNH SOẠN CHO CẢ GIA ĐÌNH BẠN NHÉ! </a:t>
            </a:r>
          </a:p>
        </p:txBody>
      </p:sp>
      <p:pic>
        <p:nvPicPr>
          <p:cNvPr id="7174" name="Picture 6" descr="Download Free png Play Now Button PNG Image Transparent - DLPNG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44" y="3280460"/>
            <a:ext cx="376343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CẤM BUÔN BÁN, CẤM REUP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CẤM BUÔN BÁN, CẤM REUP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089"/>
          <a:stretch/>
        </p:blipFill>
        <p:spPr>
          <a:xfrm>
            <a:off x="10471949" y="-59973"/>
            <a:ext cx="1834351" cy="5477252"/>
          </a:xfrm>
          <a:prstGeom prst="rect">
            <a:avLst/>
          </a:prstGeom>
        </p:spPr>
      </p:pic>
      <p:pic>
        <p:nvPicPr>
          <p:cNvPr id="27" name="Vào http://fb.com/nkpowerskills tải game miễn phí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620"/>
          <a:stretch/>
        </p:blipFill>
        <p:spPr>
          <a:xfrm flipH="1">
            <a:off x="-95251" y="-59973"/>
            <a:ext cx="1816270" cy="5477252"/>
          </a:xfrm>
          <a:prstGeom prst="rect">
            <a:avLst/>
          </a:prstGeom>
        </p:spPr>
      </p:pic>
      <p:pic>
        <p:nvPicPr>
          <p:cNvPr id="28" name="ĐC SHARE MIỄN PHÍ BỞI NK POWERSKILLS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90496" y="112837"/>
            <a:ext cx="1260517" cy="1306080"/>
          </a:xfrm>
          <a:prstGeom prst="rect">
            <a:avLst/>
          </a:prstGeom>
        </p:spPr>
      </p:pic>
      <p:pic>
        <p:nvPicPr>
          <p:cNvPr id="29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1617" y="156434"/>
            <a:ext cx="1221579" cy="1308421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6545566" y="452560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ĐC SHARE MIỄN PHÍ BỞI NK POWERSKILLS"/>
          <p:cNvSpPr/>
          <p:nvPr/>
        </p:nvSpPr>
        <p:spPr>
          <a:xfrm>
            <a:off x="750739" y="5608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702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ẤM BUÔN BÁN, CẤM REUP"/>
          <p:cNvSpPr/>
          <p:nvPr/>
        </p:nvSpPr>
        <p:spPr>
          <a:xfrm>
            <a:off x="6545566" y="56085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28518" y="45736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8274" y="42731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867" y="53735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5789" y="52672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2160" y="42167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ẤM BUÔN BÁN, CẤM REUP"/>
          <p:cNvGrpSpPr/>
          <p:nvPr/>
        </p:nvGrpSpPr>
        <p:grpSpPr>
          <a:xfrm>
            <a:off x="-95251" y="3226209"/>
            <a:ext cx="12257011" cy="5609710"/>
            <a:chOff x="-85840" y="3412912"/>
            <a:chExt cx="12257011" cy="5609710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>
              <a:hlinkClick r:id="rId17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Vào http://fb.com/nkpowerskills tải game miễn phí"/>
          <p:cNvSpPr/>
          <p:nvPr/>
        </p:nvSpPr>
        <p:spPr>
          <a:xfrm>
            <a:off x="728518" y="6534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ĐC SHARE MIỄN PHÍ BỞI NK POWERSKILL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3702" y="1309176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45419-A704-4A76-882B-3BD08CDB64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36171" y="260242"/>
            <a:ext cx="3801492" cy="29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1046" y="121635"/>
            <a:ext cx="1286367" cy="134123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592609" y="65799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235976" y="55711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4830" y="561302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01282" y="45085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2609" y="45781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7762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780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7180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83929" y="50925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313693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74F62-CBD1-425E-A4E4-A87ED36AF5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3462" y="183738"/>
            <a:ext cx="4020531" cy="30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1057" y="130921"/>
            <a:ext cx="1286367" cy="134123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92609" y="6154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09657" y="44875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14830" y="55705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09657" y="5570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2609" y="4535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351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355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29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36251" y="41787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271175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33FA97-2E00-47D7-AE13-E574B8D77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4181" y="465874"/>
            <a:ext cx="3632658" cy="26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3851" y="73840"/>
            <a:ext cx="1286367" cy="129246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57118" y="65508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75898" y="47613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9339" y="561011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4166" y="5610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59117" y="47014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6874" y="42747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467" y="53751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4389" y="52688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51422" y="44230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302" y="1310782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9DFCE-7850-4FE1-A601-987B825F55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36976" y="266745"/>
            <a:ext cx="3737606" cy="28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2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0607" y="48065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57655" y="4352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62828" y="5435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57655" y="54356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40607" y="44008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0363" y="41002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2956" y="52007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7878" y="50944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4249" y="4043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791" y="11363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47" y="1810099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FF0FA-A372-456C-BE27-CF9D7A3394A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89307" y="277044"/>
            <a:ext cx="3528446" cy="25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3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271</Words>
  <Application>Microsoft Office PowerPoint</Application>
  <PresentationFormat>Widescreen</PresentationFormat>
  <Paragraphs>67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Bungee Inline</vt:lpstr>
      <vt:lpstr>Calibri</vt:lpstr>
      <vt:lpstr>ITC Avant Garde Std Bk</vt:lpstr>
      <vt:lpstr>Montserrat Alternates Black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44</cp:revision>
  <dcterms:created xsi:type="dcterms:W3CDTF">2021-07-20T01:55:21Z</dcterms:created>
  <dcterms:modified xsi:type="dcterms:W3CDTF">2022-03-06T09:53:13Z</dcterms:modified>
</cp:coreProperties>
</file>