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61" r:id="rId3"/>
    <p:sldMasterId id="2147483827" r:id="rId4"/>
    <p:sldMasterId id="2147483859" r:id="rId5"/>
    <p:sldMasterId id="2147483895" r:id="rId6"/>
    <p:sldMasterId id="2147483899" r:id="rId7"/>
    <p:sldMasterId id="2147483911" r:id="rId8"/>
  </p:sldMasterIdLst>
  <p:notesMasterIdLst>
    <p:notesMasterId r:id="rId27"/>
  </p:notesMasterIdLst>
  <p:sldIdLst>
    <p:sldId id="2935" r:id="rId9"/>
    <p:sldId id="3401" r:id="rId10"/>
    <p:sldId id="3402" r:id="rId11"/>
    <p:sldId id="3403" r:id="rId12"/>
    <p:sldId id="3404" r:id="rId13"/>
    <p:sldId id="260" r:id="rId14"/>
    <p:sldId id="261" r:id="rId15"/>
    <p:sldId id="3405" r:id="rId16"/>
    <p:sldId id="3406" r:id="rId17"/>
    <p:sldId id="3407" r:id="rId18"/>
    <p:sldId id="302" r:id="rId19"/>
    <p:sldId id="297" r:id="rId20"/>
    <p:sldId id="3399" r:id="rId21"/>
    <p:sldId id="291" r:id="rId22"/>
    <p:sldId id="296" r:id="rId23"/>
    <p:sldId id="3397" r:id="rId24"/>
    <p:sldId id="496" r:id="rId25"/>
    <p:sldId id="5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6" d="100"/>
          <a:sy n="66" d="100"/>
        </p:scale>
        <p:origin x="7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https://ibaotu.com/sucai/18393185.html, https://ibaotu.com/sucai/18361509.html, https://ibaotu.com/sucai/18416858.html</a:t>
            </a:r>
          </a:p>
          <a:p>
            <a:r>
              <a:rPr lang="zh-CN" altLang="en-US" dirty="0"/>
              <a:t>音乐：</a:t>
            </a:r>
            <a:r>
              <a:rPr lang="en-US" altLang="zh-CN" sz="1200" kern="1200" dirty="0">
                <a:solidFill>
                  <a:schemeClr val="tx1"/>
                </a:solidFill>
                <a:effectLst/>
                <a:latin typeface="+mn-lt"/>
                <a:ea typeface="+mn-ea"/>
                <a:cs typeface="+mn-cs"/>
              </a:rPr>
              <a:t>https://ibaotu.com/sucai/17924742.html</a:t>
            </a:r>
          </a:p>
          <a:p>
            <a:r>
              <a:rPr lang="zh-CN" altLang="en-US" sz="1200" kern="1200" dirty="0">
                <a:solidFill>
                  <a:schemeClr val="tx1"/>
                </a:solidFill>
                <a:effectLst/>
                <a:latin typeface="+mn-lt"/>
                <a:ea typeface="+mn-ea"/>
                <a:cs typeface="+mn-cs"/>
              </a:rPr>
              <a:t>字体：</a:t>
            </a:r>
            <a:r>
              <a:rPr lang="en-US" altLang="zh-CN" sz="1200" kern="1200" dirty="0">
                <a:solidFill>
                  <a:schemeClr val="tx1"/>
                </a:solidFill>
                <a:effectLst/>
                <a:latin typeface="+mn-lt"/>
                <a:ea typeface="+mn-ea"/>
                <a:cs typeface="+mn-cs"/>
              </a:rPr>
              <a:t>https://ibaotu.com/Font/quanbu-0/7b3f7ceee60c96f7cbb9a5f4db3113e3.html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05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367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png"/><Relationship Id="rId4" Type="http://schemas.openxmlformats.org/officeDocument/2006/relationships/image" Target="../media/image23.jp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12.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3/6/2022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3"/>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3/6/2022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3/6/2022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3/6/2022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2022/3/6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3/6/2022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3/6/2022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16976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395508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7463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18180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6633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294085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19434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082426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907317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64765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0623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82978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9189140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6067769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81260328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3/6/2022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3152977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9582570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2487207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224795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885353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5745900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1281624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26448430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6.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37.jp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theme" Target="../theme/theme6.xml"/><Relationship Id="rId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39.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39.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3/6/2022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9" r:id="rId14"/>
    <p:sldLayoutId id="2147483660" r:id="rId15"/>
    <p:sldLayoutId id="2147483658" r:id="rId16"/>
    <p:sldLayoutId id="2147483663" r:id="rId17"/>
    <p:sldLayoutId id="2147483662" r:id="rId18"/>
    <p:sldLayoutId id="214748365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3/6/2022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2022/3/6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923" r:id="rId4"/>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9354205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5851283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48.xml"/><Relationship Id="rId5" Type="http://schemas.openxmlformats.org/officeDocument/2006/relationships/image" Target="../media/image73.emf"/><Relationship Id="rId4" Type="http://schemas.openxmlformats.org/officeDocument/2006/relationships/image" Target="../media/image72.emf"/></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10.wdp"/><Relationship Id="rId3" Type="http://schemas.openxmlformats.org/officeDocument/2006/relationships/image" Target="../media/image77.png"/><Relationship Id="rId7" Type="http://schemas.microsoft.com/office/2007/relationships/hdphoto" Target="../media/hdphoto5.wdp"/><Relationship Id="rId12" Type="http://schemas.microsoft.com/office/2007/relationships/hdphoto" Target="../media/hdphoto9.wdp"/><Relationship Id="rId2" Type="http://schemas.openxmlformats.org/officeDocument/2006/relationships/notesSlide" Target="../notesSlides/notesSlide6.xml"/><Relationship Id="rId16" Type="http://schemas.microsoft.com/office/2007/relationships/hdphoto" Target="../media/hdphoto13.wdp"/><Relationship Id="rId1" Type="http://schemas.openxmlformats.org/officeDocument/2006/relationships/slideLayout" Target="../slideLayouts/slideLayout32.xml"/><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78.png"/><Relationship Id="rId15" Type="http://schemas.microsoft.com/office/2007/relationships/hdphoto" Target="../media/hdphoto12.wdp"/><Relationship Id="rId10" Type="http://schemas.microsoft.com/office/2007/relationships/hdphoto" Target="../media/hdphoto7.wdp"/><Relationship Id="rId4" Type="http://schemas.microsoft.com/office/2007/relationships/hdphoto" Target="../media/hdphoto3.wdp"/><Relationship Id="rId9" Type="http://schemas.openxmlformats.org/officeDocument/2006/relationships/image" Target="../media/image79.png"/><Relationship Id="rId1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07/relationships/hdphoto" Target="../media/hdphoto16.wdp"/><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microsoft.com/office/2007/relationships/hdphoto" Target="../media/hdphoto15.wdp"/><Relationship Id="rId5" Type="http://schemas.openxmlformats.org/officeDocument/2006/relationships/image" Target="../media/image79.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5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11" Type="http://schemas.openxmlformats.org/officeDocument/2006/relationships/image" Target="../media/image54.png"/><Relationship Id="rId5" Type="http://schemas.openxmlformats.org/officeDocument/2006/relationships/slideLayout" Target="../slideLayouts/slideLayout76.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4.mp3"/><Relationship Id="rId7" Type="http://schemas.openxmlformats.org/officeDocument/2006/relationships/image" Target="../media/image57.png"/><Relationship Id="rId12" Type="http://schemas.openxmlformats.org/officeDocument/2006/relationships/image" Target="../media/image5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55.png"/><Relationship Id="rId5" Type="http://schemas.openxmlformats.org/officeDocument/2006/relationships/slideLayout" Target="../slideLayouts/slideLayout77.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4.mp3"/><Relationship Id="rId7" Type="http://schemas.openxmlformats.org/officeDocument/2006/relationships/image" Target="../media/image5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9.png"/><Relationship Id="rId11" Type="http://schemas.openxmlformats.org/officeDocument/2006/relationships/image" Target="../media/image60.png"/><Relationship Id="rId5" Type="http://schemas.openxmlformats.org/officeDocument/2006/relationships/slideLayout" Target="../slideLayouts/slideLayout77.xml"/><Relationship Id="rId10" Type="http://schemas.openxmlformats.org/officeDocument/2006/relationships/image" Target="../media/image55.png"/><Relationship Id="rId4" Type="http://schemas.openxmlformats.org/officeDocument/2006/relationships/audio" Target="../media/media4.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4.mp3"/><Relationship Id="rId7" Type="http://schemas.openxmlformats.org/officeDocument/2006/relationships/image" Target="../media/image61.png"/><Relationship Id="rId12" Type="http://schemas.openxmlformats.org/officeDocument/2006/relationships/image" Target="../media/image6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55.png"/><Relationship Id="rId5" Type="http://schemas.openxmlformats.org/officeDocument/2006/relationships/slideLayout" Target="../slideLayouts/slideLayout77.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4.mp3"/><Relationship Id="rId7" Type="http://schemas.openxmlformats.org/officeDocument/2006/relationships/image" Target="../media/image61.png"/><Relationship Id="rId12" Type="http://schemas.openxmlformats.org/officeDocument/2006/relationships/image" Target="../media/image63.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5.png"/><Relationship Id="rId5" Type="http://schemas.openxmlformats.org/officeDocument/2006/relationships/slideLayout" Target="../slideLayouts/slideLayout77.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88.xml"/><Relationship Id="rId7" Type="http://schemas.openxmlformats.org/officeDocument/2006/relationships/image" Target="../media/image6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4.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1"/>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TOÁN</a:t>
            </a:r>
          </a:p>
        </p:txBody>
      </p:sp>
      <p:grpSp>
        <p:nvGrpSpPr>
          <p:cNvPr id="2053" name="Group 13"/>
          <p:cNvGrpSpPr>
            <a:grpSpLocks/>
          </p:cNvGrpSpPr>
          <p:nvPr/>
        </p:nvGrpSpPr>
        <p:grpSpPr bwMode="auto">
          <a:xfrm>
            <a:off x="2"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1"/>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6" name="TextBox 14"/>
          <p:cNvSpPr txBox="1">
            <a:spLocks noChangeArrowheads="1"/>
          </p:cNvSpPr>
          <p:nvPr/>
        </p:nvSpPr>
        <p:spPr bwMode="auto">
          <a:xfrm>
            <a:off x="1977476" y="4145456"/>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9"/>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52: </a:t>
            </a:r>
            <a:r>
              <a:rPr lang="en-US" sz="3600" b="1" dirty="0" err="1">
                <a:solidFill>
                  <a:srgbClr val="7030A0"/>
                </a:solidFill>
                <a:cs typeface="Times New Roman" pitchFamily="18" charset="0"/>
              </a:rPr>
              <a:t>Viết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số</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thành</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tổng</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các</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trăm</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chục</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đơn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vị</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tiết</a:t>
            </a:r>
            <a:r>
              <a:rPr lang="en-US" sz="3600" b="1" dirty="0">
                <a:solidFill>
                  <a:srgbClr val="7030A0"/>
                </a:solidFill>
                <a:cs typeface="Times New Roman" pitchFamily="18" charset="0"/>
              </a:rPr>
              <a:t> 1)</a:t>
            </a: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6" y="178288"/>
            <a:ext cx="1523999" cy="1523999"/>
          </a:xfrm>
          <a:prstGeom prst="rect">
            <a:avLst/>
          </a:prstGeom>
        </p:spPr>
      </p:pic>
    </p:spTree>
    <p:extLst>
      <p:ext uri="{BB962C8B-B14F-4D97-AF65-F5344CB8AC3E}">
        <p14:creationId xmlns:p14="http://schemas.microsoft.com/office/powerpoint/2010/main" val="3473749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5A9297-734A-46D2-B6D7-CB13623E61DB}"/>
              </a:ext>
            </a:extLst>
          </p:cNvPr>
          <p:cNvSpPr txBox="1"/>
          <p:nvPr/>
        </p:nvSpPr>
        <p:spPr>
          <a:xfrm>
            <a:off x="4805916" y="3179134"/>
            <a:ext cx="6485860" cy="1569660"/>
          </a:xfrm>
          <a:prstGeom prst="rect">
            <a:avLst/>
          </a:prstGeom>
          <a:noFill/>
        </p:spPr>
        <p:txBody>
          <a:bodyPr wrap="square" rtlCol="0">
            <a:spAutoFit/>
          </a:bodyPr>
          <a:lstStyle/>
          <a:p>
            <a:r>
              <a:rPr lang="en-US" sz="9600" b="1" dirty="0" err="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Khám</a:t>
            </a:r>
            <a:r>
              <a:rPr lang="en-US" sz="96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9600" b="1" dirty="0" err="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phá</a:t>
            </a:r>
            <a:endParaRPr lang="en-US" sz="96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098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CD224-3CBF-5A4F-A82D-C3615518E551}"/>
              </a:ext>
            </a:extLst>
          </p:cNvPr>
          <p:cNvSpPr/>
          <p:nvPr/>
        </p:nvSpPr>
        <p:spPr>
          <a:xfrm>
            <a:off x="831076" y="1559766"/>
            <a:ext cx="5218176" cy="4754880"/>
          </a:xfrm>
          <a:prstGeom prst="rect">
            <a:avLst/>
          </a:prstGeom>
          <a:solidFill>
            <a:srgbClr val="BFE9F3">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VN"/>
          </a:p>
        </p:txBody>
      </p:sp>
      <p:grpSp>
        <p:nvGrpSpPr>
          <p:cNvPr id="3" name="Group 2">
            <a:extLst>
              <a:ext uri="{FF2B5EF4-FFF2-40B4-BE49-F238E27FC236}">
                <a16:creationId xmlns:a16="http://schemas.microsoft.com/office/drawing/2014/main" id="{304B5A48-664B-2647-8697-273A262499A8}"/>
              </a:ext>
            </a:extLst>
          </p:cNvPr>
          <p:cNvGrpSpPr/>
          <p:nvPr/>
        </p:nvGrpSpPr>
        <p:grpSpPr>
          <a:xfrm>
            <a:off x="1377199" y="2058079"/>
            <a:ext cx="4125889" cy="1614177"/>
            <a:chOff x="1663812" y="2307892"/>
            <a:chExt cx="3409843" cy="1334030"/>
          </a:xfrm>
        </p:grpSpPr>
        <p:grpSp>
          <p:nvGrpSpPr>
            <p:cNvPr id="22" name="Group 21">
              <a:extLst>
                <a:ext uri="{FF2B5EF4-FFF2-40B4-BE49-F238E27FC236}">
                  <a16:creationId xmlns:a16="http://schemas.microsoft.com/office/drawing/2014/main" id="{3DB3792F-D8D9-D847-B87B-855C89324032}"/>
                </a:ext>
              </a:extLst>
            </p:cNvPr>
            <p:cNvGrpSpPr/>
            <p:nvPr/>
          </p:nvGrpSpPr>
          <p:grpSpPr>
            <a:xfrm>
              <a:off x="3387390" y="2621004"/>
              <a:ext cx="81959" cy="1020918"/>
              <a:chOff x="7152671" y="1595686"/>
              <a:chExt cx="90155" cy="901548"/>
            </a:xfrm>
            <a:solidFill>
              <a:schemeClr val="bg1"/>
            </a:solidFill>
          </p:grpSpPr>
          <p:sp>
            <p:nvSpPr>
              <p:cNvPr id="88" name="Rectangle 87">
                <a:extLst>
                  <a:ext uri="{FF2B5EF4-FFF2-40B4-BE49-F238E27FC236}">
                    <a16:creationId xmlns:a16="http://schemas.microsoft.com/office/drawing/2014/main" id="{B1C88552-25A8-B24E-A50A-AAD02A85C3A8}"/>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Rectangle 88">
                <a:extLst>
                  <a:ext uri="{FF2B5EF4-FFF2-40B4-BE49-F238E27FC236}">
                    <a16:creationId xmlns:a16="http://schemas.microsoft.com/office/drawing/2014/main" id="{7FDCF056-713E-2043-9B61-5E63059981BB}"/>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Rectangle 89">
                <a:extLst>
                  <a:ext uri="{FF2B5EF4-FFF2-40B4-BE49-F238E27FC236}">
                    <a16:creationId xmlns:a16="http://schemas.microsoft.com/office/drawing/2014/main" id="{F7D686DD-9617-F641-BCCE-737C3C10E9CB}"/>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Rectangle 90">
                <a:extLst>
                  <a:ext uri="{FF2B5EF4-FFF2-40B4-BE49-F238E27FC236}">
                    <a16:creationId xmlns:a16="http://schemas.microsoft.com/office/drawing/2014/main" id="{5B8DE0F1-40F3-9C46-B121-53E8AAF0C34F}"/>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Rectangle 91">
                <a:extLst>
                  <a:ext uri="{FF2B5EF4-FFF2-40B4-BE49-F238E27FC236}">
                    <a16:creationId xmlns:a16="http://schemas.microsoft.com/office/drawing/2014/main" id="{6218861C-2345-624D-918E-2453053739EA}"/>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Rectangle 92">
                <a:extLst>
                  <a:ext uri="{FF2B5EF4-FFF2-40B4-BE49-F238E27FC236}">
                    <a16:creationId xmlns:a16="http://schemas.microsoft.com/office/drawing/2014/main" id="{81FCECAE-88E8-614F-A556-1F45E3677F1E}"/>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Rectangle 93">
                <a:extLst>
                  <a:ext uri="{FF2B5EF4-FFF2-40B4-BE49-F238E27FC236}">
                    <a16:creationId xmlns:a16="http://schemas.microsoft.com/office/drawing/2014/main" id="{E78DB6B2-BAE5-C544-A87F-CEFD290F0EEE}"/>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Rectangle 94">
                <a:extLst>
                  <a:ext uri="{FF2B5EF4-FFF2-40B4-BE49-F238E27FC236}">
                    <a16:creationId xmlns:a16="http://schemas.microsoft.com/office/drawing/2014/main" id="{6A1B1F3D-9384-7C4E-9463-E03DF83C32EA}"/>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Rectangle 95">
                <a:extLst>
                  <a:ext uri="{FF2B5EF4-FFF2-40B4-BE49-F238E27FC236}">
                    <a16:creationId xmlns:a16="http://schemas.microsoft.com/office/drawing/2014/main" id="{72C98DE2-C1D9-6F44-A14E-7CF6C7539BE8}"/>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Rectangle 96">
                <a:extLst>
                  <a:ext uri="{FF2B5EF4-FFF2-40B4-BE49-F238E27FC236}">
                    <a16:creationId xmlns:a16="http://schemas.microsoft.com/office/drawing/2014/main" id="{C1374E4E-53D8-8A4C-B43B-09BBF990772F}"/>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 name="Group 22">
              <a:extLst>
                <a:ext uri="{FF2B5EF4-FFF2-40B4-BE49-F238E27FC236}">
                  <a16:creationId xmlns:a16="http://schemas.microsoft.com/office/drawing/2014/main" id="{4CBBBFE2-416F-DB4B-8724-72120C974685}"/>
                </a:ext>
              </a:extLst>
            </p:cNvPr>
            <p:cNvGrpSpPr/>
            <p:nvPr/>
          </p:nvGrpSpPr>
          <p:grpSpPr>
            <a:xfrm>
              <a:off x="3615725" y="2616781"/>
              <a:ext cx="81959" cy="1020918"/>
              <a:chOff x="7152671" y="1595686"/>
              <a:chExt cx="90155" cy="901548"/>
            </a:xfrm>
            <a:solidFill>
              <a:schemeClr val="bg1"/>
            </a:solidFill>
          </p:grpSpPr>
          <p:sp>
            <p:nvSpPr>
              <p:cNvPr id="78" name="Rectangle 77">
                <a:extLst>
                  <a:ext uri="{FF2B5EF4-FFF2-40B4-BE49-F238E27FC236}">
                    <a16:creationId xmlns:a16="http://schemas.microsoft.com/office/drawing/2014/main" id="{163E394D-13F3-5945-A3F4-3CBD526A54F8}"/>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Rectangle 78">
                <a:extLst>
                  <a:ext uri="{FF2B5EF4-FFF2-40B4-BE49-F238E27FC236}">
                    <a16:creationId xmlns:a16="http://schemas.microsoft.com/office/drawing/2014/main" id="{485E74F2-CF1F-AB41-9039-D9E3359DC90E}"/>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Rectangle 79">
                <a:extLst>
                  <a:ext uri="{FF2B5EF4-FFF2-40B4-BE49-F238E27FC236}">
                    <a16:creationId xmlns:a16="http://schemas.microsoft.com/office/drawing/2014/main" id="{2A7B3635-494B-2944-B29E-23E89308EDF5}"/>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Rectangle 80">
                <a:extLst>
                  <a:ext uri="{FF2B5EF4-FFF2-40B4-BE49-F238E27FC236}">
                    <a16:creationId xmlns:a16="http://schemas.microsoft.com/office/drawing/2014/main" id="{8F891807-D5CD-8D4E-9062-B815E66486BC}"/>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Rectangle 81">
                <a:extLst>
                  <a:ext uri="{FF2B5EF4-FFF2-40B4-BE49-F238E27FC236}">
                    <a16:creationId xmlns:a16="http://schemas.microsoft.com/office/drawing/2014/main" id="{5056572F-5319-6445-AC0A-4973364B0703}"/>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Rectangle 82">
                <a:extLst>
                  <a:ext uri="{FF2B5EF4-FFF2-40B4-BE49-F238E27FC236}">
                    <a16:creationId xmlns:a16="http://schemas.microsoft.com/office/drawing/2014/main" id="{F84D83F5-F8C8-F847-901B-6C9ABCCA7A4E}"/>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Rectangle 83">
                <a:extLst>
                  <a:ext uri="{FF2B5EF4-FFF2-40B4-BE49-F238E27FC236}">
                    <a16:creationId xmlns:a16="http://schemas.microsoft.com/office/drawing/2014/main" id="{16458BF9-05B8-A04C-9084-8D5212698EFD}"/>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801A363B-8F38-804C-84C9-FDCF8A6FC1DB}"/>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Rectangle 85">
                <a:extLst>
                  <a:ext uri="{FF2B5EF4-FFF2-40B4-BE49-F238E27FC236}">
                    <a16:creationId xmlns:a16="http://schemas.microsoft.com/office/drawing/2014/main" id="{38B06FB2-A991-4742-B54F-9911B35D6059}"/>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ectangle 86">
                <a:extLst>
                  <a:ext uri="{FF2B5EF4-FFF2-40B4-BE49-F238E27FC236}">
                    <a16:creationId xmlns:a16="http://schemas.microsoft.com/office/drawing/2014/main" id="{8D4F1A1F-06A5-864F-89DA-3FDAAC48264F}"/>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4" name="Group 23">
              <a:extLst>
                <a:ext uri="{FF2B5EF4-FFF2-40B4-BE49-F238E27FC236}">
                  <a16:creationId xmlns:a16="http://schemas.microsoft.com/office/drawing/2014/main" id="{F8F799F7-0DC2-0149-BCEA-DC80D3B39330}"/>
                </a:ext>
              </a:extLst>
            </p:cNvPr>
            <p:cNvGrpSpPr/>
            <p:nvPr/>
          </p:nvGrpSpPr>
          <p:grpSpPr>
            <a:xfrm>
              <a:off x="1663812" y="2307892"/>
              <a:ext cx="1329941" cy="1329941"/>
              <a:chOff x="1005444" y="2289604"/>
              <a:chExt cx="1329941" cy="1329941"/>
            </a:xfrm>
          </p:grpSpPr>
          <p:pic>
            <p:nvPicPr>
              <p:cNvPr id="75" name="Picture 74">
                <a:extLst>
                  <a:ext uri="{FF2B5EF4-FFF2-40B4-BE49-F238E27FC236}">
                    <a16:creationId xmlns:a16="http://schemas.microsoft.com/office/drawing/2014/main" id="{25E40EA2-3E19-7644-8D2F-B9CCEBD7E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44" y="2289604"/>
                <a:ext cx="1025141" cy="1025141"/>
              </a:xfrm>
              <a:prstGeom prst="rect">
                <a:avLst/>
              </a:prstGeom>
            </p:spPr>
          </p:pic>
          <p:pic>
            <p:nvPicPr>
              <p:cNvPr id="76" name="Picture 75">
                <a:extLst>
                  <a:ext uri="{FF2B5EF4-FFF2-40B4-BE49-F238E27FC236}">
                    <a16:creationId xmlns:a16="http://schemas.microsoft.com/office/drawing/2014/main" id="{7CED5E95-D584-5E4B-B703-1597B382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844" y="2442004"/>
                <a:ext cx="1025141" cy="1025141"/>
              </a:xfrm>
              <a:prstGeom prst="rect">
                <a:avLst/>
              </a:prstGeom>
            </p:spPr>
          </p:pic>
          <p:pic>
            <p:nvPicPr>
              <p:cNvPr id="77" name="Picture 76">
                <a:extLst>
                  <a:ext uri="{FF2B5EF4-FFF2-40B4-BE49-F238E27FC236}">
                    <a16:creationId xmlns:a16="http://schemas.microsoft.com/office/drawing/2014/main" id="{621EE2C7-F59E-5846-9ED0-AD2607637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44" y="2594404"/>
                <a:ext cx="1025141" cy="1025141"/>
              </a:xfrm>
              <a:prstGeom prst="rect">
                <a:avLst/>
              </a:prstGeom>
            </p:spPr>
          </p:pic>
        </p:grpSp>
        <p:grpSp>
          <p:nvGrpSpPr>
            <p:cNvPr id="25" name="Group 24">
              <a:extLst>
                <a:ext uri="{FF2B5EF4-FFF2-40B4-BE49-F238E27FC236}">
                  <a16:creationId xmlns:a16="http://schemas.microsoft.com/office/drawing/2014/main" id="{6C0EFEA0-5F5A-754D-8BED-1E18DA09828C}"/>
                </a:ext>
              </a:extLst>
            </p:cNvPr>
            <p:cNvGrpSpPr/>
            <p:nvPr/>
          </p:nvGrpSpPr>
          <p:grpSpPr>
            <a:xfrm>
              <a:off x="3819837" y="2618892"/>
              <a:ext cx="81959" cy="1020918"/>
              <a:chOff x="7152671" y="1595686"/>
              <a:chExt cx="90155" cy="901548"/>
            </a:xfrm>
            <a:solidFill>
              <a:schemeClr val="bg1"/>
            </a:solidFill>
          </p:grpSpPr>
          <p:sp>
            <p:nvSpPr>
              <p:cNvPr id="65" name="Rectangle 64">
                <a:extLst>
                  <a:ext uri="{FF2B5EF4-FFF2-40B4-BE49-F238E27FC236}">
                    <a16:creationId xmlns:a16="http://schemas.microsoft.com/office/drawing/2014/main" id="{F865FBDE-603C-BB40-ADC8-CEB8929258CD}"/>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4672DAD1-66D4-804A-981A-252878C0071B}"/>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ectangle 66">
                <a:extLst>
                  <a:ext uri="{FF2B5EF4-FFF2-40B4-BE49-F238E27FC236}">
                    <a16:creationId xmlns:a16="http://schemas.microsoft.com/office/drawing/2014/main" id="{02CC302C-05FD-9341-B0BC-A43B484CA9AD}"/>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ectangle 67">
                <a:extLst>
                  <a:ext uri="{FF2B5EF4-FFF2-40B4-BE49-F238E27FC236}">
                    <a16:creationId xmlns:a16="http://schemas.microsoft.com/office/drawing/2014/main" id="{43E00F2B-DBEE-124C-A716-809C32D41FDF}"/>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Rectangle 68">
                <a:extLst>
                  <a:ext uri="{FF2B5EF4-FFF2-40B4-BE49-F238E27FC236}">
                    <a16:creationId xmlns:a16="http://schemas.microsoft.com/office/drawing/2014/main" id="{E0EEC01C-7201-B849-A8EF-723C32020004}"/>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Rectangle 69">
                <a:extLst>
                  <a:ext uri="{FF2B5EF4-FFF2-40B4-BE49-F238E27FC236}">
                    <a16:creationId xmlns:a16="http://schemas.microsoft.com/office/drawing/2014/main" id="{1EB0AFB2-810F-8A40-B9EE-6B40E992FC2E}"/>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Rectangle 70">
                <a:extLst>
                  <a:ext uri="{FF2B5EF4-FFF2-40B4-BE49-F238E27FC236}">
                    <a16:creationId xmlns:a16="http://schemas.microsoft.com/office/drawing/2014/main" id="{DFF48A39-1167-8749-A50B-9AE30255AF1C}"/>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Rectangle 71">
                <a:extLst>
                  <a:ext uri="{FF2B5EF4-FFF2-40B4-BE49-F238E27FC236}">
                    <a16:creationId xmlns:a16="http://schemas.microsoft.com/office/drawing/2014/main" id="{732368F8-491F-CD4C-A235-2036584250CD}"/>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Rectangle 72">
                <a:extLst>
                  <a:ext uri="{FF2B5EF4-FFF2-40B4-BE49-F238E27FC236}">
                    <a16:creationId xmlns:a16="http://schemas.microsoft.com/office/drawing/2014/main" id="{151124D1-6BFC-FB47-AAE1-D4475E67B5F3}"/>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Rectangle 73">
                <a:extLst>
                  <a:ext uri="{FF2B5EF4-FFF2-40B4-BE49-F238E27FC236}">
                    <a16:creationId xmlns:a16="http://schemas.microsoft.com/office/drawing/2014/main" id="{126881A5-A0EF-1047-A453-4646A19AC5F2}"/>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6" name="Group 25">
              <a:extLst>
                <a:ext uri="{FF2B5EF4-FFF2-40B4-BE49-F238E27FC236}">
                  <a16:creationId xmlns:a16="http://schemas.microsoft.com/office/drawing/2014/main" id="{0663161E-9355-7845-BE49-D6F34C023D47}"/>
                </a:ext>
              </a:extLst>
            </p:cNvPr>
            <p:cNvGrpSpPr/>
            <p:nvPr/>
          </p:nvGrpSpPr>
          <p:grpSpPr>
            <a:xfrm>
              <a:off x="4036297" y="2614669"/>
              <a:ext cx="81959" cy="1020918"/>
              <a:chOff x="7152671" y="1595686"/>
              <a:chExt cx="90155" cy="901548"/>
            </a:xfrm>
            <a:solidFill>
              <a:schemeClr val="bg1"/>
            </a:solidFill>
          </p:grpSpPr>
          <p:sp>
            <p:nvSpPr>
              <p:cNvPr id="55" name="Rectangle 54">
                <a:extLst>
                  <a:ext uri="{FF2B5EF4-FFF2-40B4-BE49-F238E27FC236}">
                    <a16:creationId xmlns:a16="http://schemas.microsoft.com/office/drawing/2014/main" id="{9CFD6B05-FBDA-3048-A1EE-B1A5C7C9CBEB}"/>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Rectangle 55">
                <a:extLst>
                  <a:ext uri="{FF2B5EF4-FFF2-40B4-BE49-F238E27FC236}">
                    <a16:creationId xmlns:a16="http://schemas.microsoft.com/office/drawing/2014/main" id="{D4B7CF98-6F50-544D-9F3A-A4BB13A72230}"/>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ectangle 56">
                <a:extLst>
                  <a:ext uri="{FF2B5EF4-FFF2-40B4-BE49-F238E27FC236}">
                    <a16:creationId xmlns:a16="http://schemas.microsoft.com/office/drawing/2014/main" id="{3738F6C2-6E53-9346-B1D1-360DBC8D1078}"/>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ectangle 57">
                <a:extLst>
                  <a:ext uri="{FF2B5EF4-FFF2-40B4-BE49-F238E27FC236}">
                    <a16:creationId xmlns:a16="http://schemas.microsoft.com/office/drawing/2014/main" id="{072CC14E-643E-DA40-9CD7-B746A3456598}"/>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E18920EE-9061-8247-A60E-756BC8E10962}"/>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A94783F0-0CE8-3746-837C-B1F1C9C934A8}"/>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CF73C06F-AE80-F04F-9669-F2B2089E3A1E}"/>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Rectangle 61">
                <a:extLst>
                  <a:ext uri="{FF2B5EF4-FFF2-40B4-BE49-F238E27FC236}">
                    <a16:creationId xmlns:a16="http://schemas.microsoft.com/office/drawing/2014/main" id="{6217AA86-76CB-2A47-9585-FD19C359B3D7}"/>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B13C0193-6D33-5F45-BC68-EE61370AED42}"/>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Rectangle 63">
                <a:extLst>
                  <a:ext uri="{FF2B5EF4-FFF2-40B4-BE49-F238E27FC236}">
                    <a16:creationId xmlns:a16="http://schemas.microsoft.com/office/drawing/2014/main" id="{ADAED7C1-0484-0D4B-9B16-C40C6D671347}"/>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7" name="Group 26">
              <a:extLst>
                <a:ext uri="{FF2B5EF4-FFF2-40B4-BE49-F238E27FC236}">
                  <a16:creationId xmlns:a16="http://schemas.microsoft.com/office/drawing/2014/main" id="{2F737C12-114A-EA4B-B444-B7FD76B3A39A}"/>
                </a:ext>
              </a:extLst>
            </p:cNvPr>
            <p:cNvGrpSpPr/>
            <p:nvPr/>
          </p:nvGrpSpPr>
          <p:grpSpPr>
            <a:xfrm>
              <a:off x="4240409" y="2598629"/>
              <a:ext cx="81959" cy="1020918"/>
              <a:chOff x="7152671" y="1595686"/>
              <a:chExt cx="90155" cy="901548"/>
            </a:xfrm>
            <a:solidFill>
              <a:schemeClr val="bg1"/>
            </a:solidFill>
          </p:grpSpPr>
          <p:sp>
            <p:nvSpPr>
              <p:cNvPr id="45" name="Rectangle 44">
                <a:extLst>
                  <a:ext uri="{FF2B5EF4-FFF2-40B4-BE49-F238E27FC236}">
                    <a16:creationId xmlns:a16="http://schemas.microsoft.com/office/drawing/2014/main" id="{6F49404B-F1B8-3C42-92C8-EB3CC290F6CF}"/>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071A3A90-5AE9-4E47-A98D-2A057D2CBF24}"/>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76EB009D-85E8-CD4A-BB1B-76FCCD237A19}"/>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id="{F33BB3E2-C90F-CB48-A796-B9AEE42FC625}"/>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ectangle 48">
                <a:extLst>
                  <a:ext uri="{FF2B5EF4-FFF2-40B4-BE49-F238E27FC236}">
                    <a16:creationId xmlns:a16="http://schemas.microsoft.com/office/drawing/2014/main" id="{9EF40DDF-C51D-994D-AB01-8364975FDC4C}"/>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ectangle 49">
                <a:extLst>
                  <a:ext uri="{FF2B5EF4-FFF2-40B4-BE49-F238E27FC236}">
                    <a16:creationId xmlns:a16="http://schemas.microsoft.com/office/drawing/2014/main" id="{41561FC9-165F-0D44-BF07-DF00EC0EE0BD}"/>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Rectangle 50">
                <a:extLst>
                  <a:ext uri="{FF2B5EF4-FFF2-40B4-BE49-F238E27FC236}">
                    <a16:creationId xmlns:a16="http://schemas.microsoft.com/office/drawing/2014/main" id="{F786FFE1-0FB0-1B4E-824B-42EFDABEC385}"/>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51">
                <a:extLst>
                  <a:ext uri="{FF2B5EF4-FFF2-40B4-BE49-F238E27FC236}">
                    <a16:creationId xmlns:a16="http://schemas.microsoft.com/office/drawing/2014/main" id="{E52FA5B1-9951-304C-ABA1-EBBA68EBA2A5}"/>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Rectangle 52">
                <a:extLst>
                  <a:ext uri="{FF2B5EF4-FFF2-40B4-BE49-F238E27FC236}">
                    <a16:creationId xmlns:a16="http://schemas.microsoft.com/office/drawing/2014/main" id="{523D0F9C-7FEA-714A-AF6D-C5F1F17D6D9D}"/>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Rectangle 53">
                <a:extLst>
                  <a:ext uri="{FF2B5EF4-FFF2-40B4-BE49-F238E27FC236}">
                    <a16:creationId xmlns:a16="http://schemas.microsoft.com/office/drawing/2014/main" id="{BA4DA503-7FFA-FF45-AE27-8F69DFD41C09}"/>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8" name="Group 27">
              <a:extLst>
                <a:ext uri="{FF2B5EF4-FFF2-40B4-BE49-F238E27FC236}">
                  <a16:creationId xmlns:a16="http://schemas.microsoft.com/office/drawing/2014/main" id="{DD592F97-45D3-9D46-8B45-C62341262C1E}"/>
                </a:ext>
              </a:extLst>
            </p:cNvPr>
            <p:cNvGrpSpPr/>
            <p:nvPr/>
          </p:nvGrpSpPr>
          <p:grpSpPr>
            <a:xfrm>
              <a:off x="4456869" y="2594406"/>
              <a:ext cx="81959" cy="1020918"/>
              <a:chOff x="7152671" y="1595686"/>
              <a:chExt cx="90155" cy="901548"/>
            </a:xfrm>
            <a:solidFill>
              <a:schemeClr val="bg1"/>
            </a:solidFill>
          </p:grpSpPr>
          <p:sp>
            <p:nvSpPr>
              <p:cNvPr id="35" name="Rectangle 34">
                <a:extLst>
                  <a:ext uri="{FF2B5EF4-FFF2-40B4-BE49-F238E27FC236}">
                    <a16:creationId xmlns:a16="http://schemas.microsoft.com/office/drawing/2014/main" id="{F53133F4-1C62-4440-932D-1B8E1E5FBE15}"/>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a:extLst>
                  <a:ext uri="{FF2B5EF4-FFF2-40B4-BE49-F238E27FC236}">
                    <a16:creationId xmlns:a16="http://schemas.microsoft.com/office/drawing/2014/main" id="{FD902E76-4821-1B44-8C52-737F255634DC}"/>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DCB7D09E-2AA9-0641-B607-5A42043BE038}"/>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FC6427EA-3C5D-9242-ACD8-BB35AD802687}"/>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4F966D85-DCC9-D546-977B-6BA671006E94}"/>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Rectangle 39">
                <a:extLst>
                  <a:ext uri="{FF2B5EF4-FFF2-40B4-BE49-F238E27FC236}">
                    <a16:creationId xmlns:a16="http://schemas.microsoft.com/office/drawing/2014/main" id="{A8072F36-F592-974E-AF8C-A4F5C2C3C947}"/>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D84DCD3B-8461-D245-8336-FCA090E127B4}"/>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Rectangle 41">
                <a:extLst>
                  <a:ext uri="{FF2B5EF4-FFF2-40B4-BE49-F238E27FC236}">
                    <a16:creationId xmlns:a16="http://schemas.microsoft.com/office/drawing/2014/main" id="{F0B55E05-A5B7-E042-A4FD-A5EC5E6EA773}"/>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57AFDB19-3E8E-ED45-A242-99DDABF1AEAA}"/>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15F4D7DF-6B1B-5546-87DE-C6E7F813C2B1}"/>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9" name="Group 28">
              <a:extLst>
                <a:ext uri="{FF2B5EF4-FFF2-40B4-BE49-F238E27FC236}">
                  <a16:creationId xmlns:a16="http://schemas.microsoft.com/office/drawing/2014/main" id="{44EEEFDA-606D-A644-AB8D-FF5FAD406317}"/>
                </a:ext>
              </a:extLst>
            </p:cNvPr>
            <p:cNvGrpSpPr/>
            <p:nvPr/>
          </p:nvGrpSpPr>
          <p:grpSpPr>
            <a:xfrm>
              <a:off x="4991696" y="3097229"/>
              <a:ext cx="81959" cy="510459"/>
              <a:chOff x="7152671" y="2046460"/>
              <a:chExt cx="90155" cy="450774"/>
            </a:xfrm>
            <a:solidFill>
              <a:schemeClr val="bg1"/>
            </a:solidFill>
          </p:grpSpPr>
          <p:sp>
            <p:nvSpPr>
              <p:cNvPr id="30" name="Rectangle 29">
                <a:extLst>
                  <a:ext uri="{FF2B5EF4-FFF2-40B4-BE49-F238E27FC236}">
                    <a16:creationId xmlns:a16="http://schemas.microsoft.com/office/drawing/2014/main" id="{9BA1718A-5841-AC4A-8658-905A2C110718}"/>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Rectangle 30">
                <a:extLst>
                  <a:ext uri="{FF2B5EF4-FFF2-40B4-BE49-F238E27FC236}">
                    <a16:creationId xmlns:a16="http://schemas.microsoft.com/office/drawing/2014/main" id="{FC930E58-BB1C-F340-8ACD-D078EE38CB39}"/>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6E15C16C-B91B-BC4F-999F-614926E5ABE3}"/>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D3FA0E67-EED2-9F4E-BE85-F4703EDC560D}"/>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C93CF2BF-5F4B-AA45-A4F6-20ED98007AC9}"/>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4" name="TextBox 10">
            <a:extLst>
              <a:ext uri="{FF2B5EF4-FFF2-40B4-BE49-F238E27FC236}">
                <a16:creationId xmlns:a16="http://schemas.microsoft.com/office/drawing/2014/main" id="{C1C1BE9B-2349-9847-ABFA-0ACA0234BAB0}"/>
              </a:ext>
            </a:extLst>
          </p:cNvPr>
          <p:cNvSpPr txBox="1"/>
          <p:nvPr/>
        </p:nvSpPr>
        <p:spPr>
          <a:xfrm>
            <a:off x="1234628" y="3935901"/>
            <a:ext cx="4452116" cy="1951432"/>
          </a:xfrm>
          <a:prstGeom prst="rect">
            <a:avLst/>
          </a:prstGeom>
          <a:noFill/>
        </p:spPr>
        <p:txBody>
          <a:bodyPr wrap="non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VN" sz="2800" dirty="0"/>
              <a:t>Số 345 gồm </a:t>
            </a:r>
          </a:p>
          <a:p>
            <a:pPr algn="ctr">
              <a:lnSpc>
                <a:spcPct val="150000"/>
              </a:lnSpc>
            </a:pPr>
            <a:r>
              <a:rPr lang="en-VN" sz="2800" dirty="0"/>
              <a:t>3 trăm, 4 chục, 5 đơn vị </a:t>
            </a:r>
          </a:p>
          <a:p>
            <a:pPr algn="ctr">
              <a:lnSpc>
                <a:spcPct val="150000"/>
              </a:lnSpc>
            </a:pPr>
            <a:r>
              <a:rPr lang="en-VN" sz="2800" dirty="0"/>
              <a:t>Ta viết: 345 = 300 + 40 + 5</a:t>
            </a:r>
          </a:p>
        </p:txBody>
      </p:sp>
      <p:sp>
        <p:nvSpPr>
          <p:cNvPr id="5" name="Rectangle 4">
            <a:extLst>
              <a:ext uri="{FF2B5EF4-FFF2-40B4-BE49-F238E27FC236}">
                <a16:creationId xmlns:a16="http://schemas.microsoft.com/office/drawing/2014/main" id="{657E54D6-B415-BA4B-9591-17DC9A315F41}"/>
              </a:ext>
            </a:extLst>
          </p:cNvPr>
          <p:cNvSpPr/>
          <p:nvPr/>
        </p:nvSpPr>
        <p:spPr>
          <a:xfrm>
            <a:off x="6230881" y="1556906"/>
            <a:ext cx="5218176" cy="4754880"/>
          </a:xfrm>
          <a:prstGeom prst="rect">
            <a:avLst/>
          </a:prstGeom>
          <a:solidFill>
            <a:srgbClr val="BFE9F3">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VN"/>
          </a:p>
        </p:txBody>
      </p:sp>
      <p:sp>
        <p:nvSpPr>
          <p:cNvPr id="6" name="TextBox 398">
            <a:extLst>
              <a:ext uri="{FF2B5EF4-FFF2-40B4-BE49-F238E27FC236}">
                <a16:creationId xmlns:a16="http://schemas.microsoft.com/office/drawing/2014/main" id="{0D88478D-8FAA-6A49-B880-5B73E4B8E5C0}"/>
              </a:ext>
            </a:extLst>
          </p:cNvPr>
          <p:cNvSpPr txBox="1"/>
          <p:nvPr/>
        </p:nvSpPr>
        <p:spPr>
          <a:xfrm>
            <a:off x="6832532" y="3933041"/>
            <a:ext cx="4055918" cy="1951432"/>
          </a:xfrm>
          <a:prstGeom prst="rect">
            <a:avLst/>
          </a:prstGeom>
          <a:noFill/>
        </p:spPr>
        <p:txBody>
          <a:bodyPr wrap="non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VN" sz="2800" dirty="0"/>
              <a:t>Số 408 gồm </a:t>
            </a:r>
          </a:p>
          <a:p>
            <a:pPr algn="ctr">
              <a:lnSpc>
                <a:spcPct val="150000"/>
              </a:lnSpc>
            </a:pPr>
            <a:r>
              <a:rPr lang="en-VN" sz="2800" dirty="0"/>
              <a:t>4 trăm, 0 chục, 8 đơn vị </a:t>
            </a:r>
          </a:p>
          <a:p>
            <a:pPr algn="ctr">
              <a:lnSpc>
                <a:spcPct val="150000"/>
              </a:lnSpc>
            </a:pPr>
            <a:r>
              <a:rPr lang="en-VN" sz="2800" dirty="0"/>
              <a:t>Ta viết: 408 = 400 + 8</a:t>
            </a:r>
          </a:p>
        </p:txBody>
      </p:sp>
      <p:grpSp>
        <p:nvGrpSpPr>
          <p:cNvPr id="7" name="Group 6">
            <a:extLst>
              <a:ext uri="{FF2B5EF4-FFF2-40B4-BE49-F238E27FC236}">
                <a16:creationId xmlns:a16="http://schemas.microsoft.com/office/drawing/2014/main" id="{F1512C12-ED3A-C04F-9BE3-DD848B646941}"/>
              </a:ext>
            </a:extLst>
          </p:cNvPr>
          <p:cNvGrpSpPr/>
          <p:nvPr/>
        </p:nvGrpSpPr>
        <p:grpSpPr>
          <a:xfrm>
            <a:off x="6777013" y="2055217"/>
            <a:ext cx="3856680" cy="1611513"/>
            <a:chOff x="6586017" y="1885339"/>
            <a:chExt cx="3856680" cy="1611513"/>
          </a:xfrm>
        </p:grpSpPr>
        <p:grpSp>
          <p:nvGrpSpPr>
            <p:cNvPr id="8" name="Group 7">
              <a:extLst>
                <a:ext uri="{FF2B5EF4-FFF2-40B4-BE49-F238E27FC236}">
                  <a16:creationId xmlns:a16="http://schemas.microsoft.com/office/drawing/2014/main" id="{BC4C6A7D-7C69-1941-B0F0-538CABD5C709}"/>
                </a:ext>
              </a:extLst>
            </p:cNvPr>
            <p:cNvGrpSpPr/>
            <p:nvPr/>
          </p:nvGrpSpPr>
          <p:grpSpPr>
            <a:xfrm>
              <a:off x="6586017" y="1885339"/>
              <a:ext cx="1609229" cy="1609229"/>
              <a:chOff x="1005444" y="2289604"/>
              <a:chExt cx="1329941" cy="1329941"/>
            </a:xfrm>
          </p:grpSpPr>
          <p:pic>
            <p:nvPicPr>
              <p:cNvPr id="19" name="Picture 18">
                <a:extLst>
                  <a:ext uri="{FF2B5EF4-FFF2-40B4-BE49-F238E27FC236}">
                    <a16:creationId xmlns:a16="http://schemas.microsoft.com/office/drawing/2014/main" id="{2D22B8C8-AFF9-3C4B-B03D-EAE59EAE2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44" y="2289604"/>
                <a:ext cx="1025141" cy="1025141"/>
              </a:xfrm>
              <a:prstGeom prst="rect">
                <a:avLst/>
              </a:prstGeom>
            </p:spPr>
          </p:pic>
          <p:pic>
            <p:nvPicPr>
              <p:cNvPr id="20" name="Picture 19">
                <a:extLst>
                  <a:ext uri="{FF2B5EF4-FFF2-40B4-BE49-F238E27FC236}">
                    <a16:creationId xmlns:a16="http://schemas.microsoft.com/office/drawing/2014/main" id="{5BBCC7ED-E064-C54D-A048-C5F4D6EE5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844" y="2442004"/>
                <a:ext cx="1025141" cy="1025141"/>
              </a:xfrm>
              <a:prstGeom prst="rect">
                <a:avLst/>
              </a:prstGeom>
            </p:spPr>
          </p:pic>
          <p:pic>
            <p:nvPicPr>
              <p:cNvPr id="21" name="Picture 20">
                <a:extLst>
                  <a:ext uri="{FF2B5EF4-FFF2-40B4-BE49-F238E27FC236}">
                    <a16:creationId xmlns:a16="http://schemas.microsoft.com/office/drawing/2014/main" id="{E07C06B1-33E8-EF4C-A79E-4D51615E0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44" y="2594404"/>
                <a:ext cx="1025141" cy="1025141"/>
              </a:xfrm>
              <a:prstGeom prst="rect">
                <a:avLst/>
              </a:prstGeom>
            </p:spPr>
          </p:pic>
        </p:grpSp>
        <p:grpSp>
          <p:nvGrpSpPr>
            <p:cNvPr id="9" name="Group 8">
              <a:extLst>
                <a:ext uri="{FF2B5EF4-FFF2-40B4-BE49-F238E27FC236}">
                  <a16:creationId xmlns:a16="http://schemas.microsoft.com/office/drawing/2014/main" id="{414326ED-EBBD-8549-ADF6-2CDBC9D5BA6B}"/>
                </a:ext>
              </a:extLst>
            </p:cNvPr>
            <p:cNvGrpSpPr/>
            <p:nvPr/>
          </p:nvGrpSpPr>
          <p:grpSpPr>
            <a:xfrm>
              <a:off x="10343527" y="2505545"/>
              <a:ext cx="99170" cy="988246"/>
              <a:chOff x="7152671" y="1775996"/>
              <a:chExt cx="90155" cy="721238"/>
            </a:xfrm>
            <a:solidFill>
              <a:schemeClr val="bg1"/>
            </a:solidFill>
          </p:grpSpPr>
          <p:sp>
            <p:nvSpPr>
              <p:cNvPr id="11" name="Rectangle 10">
                <a:extLst>
                  <a:ext uri="{FF2B5EF4-FFF2-40B4-BE49-F238E27FC236}">
                    <a16:creationId xmlns:a16="http://schemas.microsoft.com/office/drawing/2014/main" id="{A9A43AA3-E151-A24B-9B2C-78D23A959ADF}"/>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76DC9B31-0297-9242-BECB-D7C04BE9FDAE}"/>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58B66B29-9B8D-A54D-8455-539816947327}"/>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DB3B481A-B99A-C34C-9D35-A9BF4DBE85AD}"/>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5E87FF2D-ABCE-8247-AA28-5E2DAB59633C}"/>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DBA4AD04-F2FE-B442-930A-F85CA383E258}"/>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D1D58BAF-534E-AC48-ABA8-5CE6A6F80AE0}"/>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A9337D47-AE86-CF46-A7F8-F5AF24C083EB}"/>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0" name="Picture 9">
              <a:extLst>
                <a:ext uri="{FF2B5EF4-FFF2-40B4-BE49-F238E27FC236}">
                  <a16:creationId xmlns:a16="http://schemas.microsoft.com/office/drawing/2014/main" id="{5800DB4D-800C-7548-A3EE-FE6CDC159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974" y="2256431"/>
              <a:ext cx="1240421" cy="1240421"/>
            </a:xfrm>
            <a:prstGeom prst="rect">
              <a:avLst/>
            </a:prstGeom>
          </p:spPr>
        </p:pic>
      </p:grpSp>
      <p:pic>
        <p:nvPicPr>
          <p:cNvPr id="98" name="Picture 97">
            <a:extLst>
              <a:ext uri="{FF2B5EF4-FFF2-40B4-BE49-F238E27FC236}">
                <a16:creationId xmlns:a16="http://schemas.microsoft.com/office/drawing/2014/main" id="{7CC9F7E3-B40C-420B-AC70-67DE2C61E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9116" y="417467"/>
            <a:ext cx="2069886" cy="1034943"/>
          </a:xfrm>
          <a:prstGeom prst="rect">
            <a:avLst/>
          </a:prstGeom>
        </p:spPr>
      </p:pic>
    </p:spTree>
    <p:extLst>
      <p:ext uri="{BB962C8B-B14F-4D97-AF65-F5344CB8AC3E}">
        <p14:creationId xmlns:p14="http://schemas.microsoft.com/office/powerpoint/2010/main" val="5788399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C4E21B-95FC-4666-9824-A4E264DA235D}"/>
              </a:ext>
            </a:extLst>
          </p:cNvPr>
          <p:cNvSpPr/>
          <p:nvPr/>
        </p:nvSpPr>
        <p:spPr>
          <a:xfrm>
            <a:off x="1441594" y="1822740"/>
            <a:ext cx="9490221" cy="4754880"/>
          </a:xfrm>
          <a:prstGeom prst="rect">
            <a:avLst/>
          </a:prstGeom>
          <a:solidFill>
            <a:srgbClr val="BFE9F3">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2">
            <a:extLst>
              <a:ext uri="{FF2B5EF4-FFF2-40B4-BE49-F238E27FC236}">
                <a16:creationId xmlns:a16="http://schemas.microsoft.com/office/drawing/2014/main" id="{24BB2B12-1BD7-4F70-8CDC-B88CCB7B34DA}"/>
              </a:ext>
            </a:extLst>
          </p:cNvPr>
          <p:cNvGrpSpPr/>
          <p:nvPr/>
        </p:nvGrpSpPr>
        <p:grpSpPr>
          <a:xfrm>
            <a:off x="2849387" y="2423569"/>
            <a:ext cx="6674634" cy="1776611"/>
            <a:chOff x="2239093" y="1733012"/>
            <a:chExt cx="6674634" cy="1776611"/>
          </a:xfrm>
        </p:grpSpPr>
        <p:grpSp>
          <p:nvGrpSpPr>
            <p:cNvPr id="4" name="Group 3">
              <a:extLst>
                <a:ext uri="{FF2B5EF4-FFF2-40B4-BE49-F238E27FC236}">
                  <a16:creationId xmlns:a16="http://schemas.microsoft.com/office/drawing/2014/main" id="{4190D77E-6EB1-4628-A641-8DA5379BC823}"/>
                </a:ext>
              </a:extLst>
            </p:cNvPr>
            <p:cNvGrpSpPr/>
            <p:nvPr/>
          </p:nvGrpSpPr>
          <p:grpSpPr>
            <a:xfrm>
              <a:off x="7381163" y="2150782"/>
              <a:ext cx="109087" cy="1358841"/>
              <a:chOff x="7152671" y="1595686"/>
              <a:chExt cx="90155" cy="901548"/>
            </a:xfrm>
            <a:solidFill>
              <a:schemeClr val="bg1"/>
            </a:solidFill>
          </p:grpSpPr>
          <p:sp>
            <p:nvSpPr>
              <p:cNvPr id="79" name="Rectangle 78">
                <a:extLst>
                  <a:ext uri="{FF2B5EF4-FFF2-40B4-BE49-F238E27FC236}">
                    <a16:creationId xmlns:a16="http://schemas.microsoft.com/office/drawing/2014/main" id="{4BFE37BF-690F-4DF2-80B1-EEBC31DE6600}"/>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1CE044F-B56C-40F4-BBFC-E4FA65D8586D}"/>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55E3228-331C-4F2C-A917-73202ED78A5B}"/>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12A0DA0-C686-4708-8AAD-45C73E7583F0}"/>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C3DD9B2-BFC2-4FB9-BA9A-3213CE64C5C9}"/>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E8DCED-98B2-418C-9DF0-A6B899BDF257}"/>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75E8915-B4F9-4194-B131-98E13C017C17}"/>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339F7A3-0730-40E8-8A90-89CB59248D19}"/>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5B9407B-E6C1-4002-A30F-68D223A5E798}"/>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6A626F5-6CE9-4E9B-852C-8404CF6DE76F}"/>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059C0BC-CFDD-4C64-B7C5-6BBD85E9ADA1}"/>
                </a:ext>
              </a:extLst>
            </p:cNvPr>
            <p:cNvGrpSpPr/>
            <p:nvPr/>
          </p:nvGrpSpPr>
          <p:grpSpPr>
            <a:xfrm>
              <a:off x="7685078" y="2150782"/>
              <a:ext cx="109087" cy="1358841"/>
              <a:chOff x="7152671" y="1595686"/>
              <a:chExt cx="90155" cy="901548"/>
            </a:xfrm>
            <a:solidFill>
              <a:schemeClr val="bg1"/>
            </a:solidFill>
          </p:grpSpPr>
          <p:sp>
            <p:nvSpPr>
              <p:cNvPr id="69" name="Rectangle 68">
                <a:extLst>
                  <a:ext uri="{FF2B5EF4-FFF2-40B4-BE49-F238E27FC236}">
                    <a16:creationId xmlns:a16="http://schemas.microsoft.com/office/drawing/2014/main" id="{A04A590C-5314-4626-85BA-6E636E3A4A8E}"/>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C9AAF537-ABCD-47F0-85F5-2A89E86B760F}"/>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58FE6E0-2FCD-44ED-B387-ABA427949F8D}"/>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F680478-D646-4BDC-904E-BFB8BFDE9A84}"/>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FB22F28-558A-43CC-A91D-F7EF4C0868C8}"/>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92E6FCD-7683-4001-93E0-774F5E771AF9}"/>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18D4CD2-9521-4E41-BCEE-269886159273}"/>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2BD2C44-E9EC-4D7F-9534-497E973D6E44}"/>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867427-A456-41CF-8BB8-1D41E5A8569C}"/>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A4752A9-1A37-46E6-A986-C076EE192BF2}"/>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F15F1A2-03A4-4675-BE6F-D8453CB5F0CF}"/>
                </a:ext>
              </a:extLst>
            </p:cNvPr>
            <p:cNvGrpSpPr/>
            <p:nvPr/>
          </p:nvGrpSpPr>
          <p:grpSpPr>
            <a:xfrm>
              <a:off x="2239093" y="1733012"/>
              <a:ext cx="1770152" cy="1770152"/>
              <a:chOff x="1005444" y="2289604"/>
              <a:chExt cx="1329941" cy="1329941"/>
            </a:xfrm>
          </p:grpSpPr>
          <p:pic>
            <p:nvPicPr>
              <p:cNvPr id="66" name="Picture 65">
                <a:extLst>
                  <a:ext uri="{FF2B5EF4-FFF2-40B4-BE49-F238E27FC236}">
                    <a16:creationId xmlns:a16="http://schemas.microsoft.com/office/drawing/2014/main" id="{9B7CC4E2-E718-4E1D-B818-39938EE4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44" y="2289604"/>
                <a:ext cx="1025141" cy="1025141"/>
              </a:xfrm>
              <a:prstGeom prst="rect">
                <a:avLst/>
              </a:prstGeom>
            </p:spPr>
          </p:pic>
          <p:pic>
            <p:nvPicPr>
              <p:cNvPr id="67" name="Picture 66">
                <a:extLst>
                  <a:ext uri="{FF2B5EF4-FFF2-40B4-BE49-F238E27FC236}">
                    <a16:creationId xmlns:a16="http://schemas.microsoft.com/office/drawing/2014/main" id="{E9C944CB-E042-4DCB-8494-631F4EBAF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844" y="2442004"/>
                <a:ext cx="1025141" cy="1025141"/>
              </a:xfrm>
              <a:prstGeom prst="rect">
                <a:avLst/>
              </a:prstGeom>
            </p:spPr>
          </p:pic>
          <p:pic>
            <p:nvPicPr>
              <p:cNvPr id="68" name="Picture 67">
                <a:extLst>
                  <a:ext uri="{FF2B5EF4-FFF2-40B4-BE49-F238E27FC236}">
                    <a16:creationId xmlns:a16="http://schemas.microsoft.com/office/drawing/2014/main" id="{A44FFC83-1E01-41E6-95B3-9FF3EDBB4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244" y="2594404"/>
                <a:ext cx="1025141" cy="1025141"/>
              </a:xfrm>
              <a:prstGeom prst="rect">
                <a:avLst/>
              </a:prstGeom>
            </p:spPr>
          </p:pic>
        </p:grpSp>
        <p:grpSp>
          <p:nvGrpSpPr>
            <p:cNvPr id="7" name="Group 6">
              <a:extLst>
                <a:ext uri="{FF2B5EF4-FFF2-40B4-BE49-F238E27FC236}">
                  <a16:creationId xmlns:a16="http://schemas.microsoft.com/office/drawing/2014/main" id="{63132F8A-369D-48BF-B9B5-52848991F227}"/>
                </a:ext>
              </a:extLst>
            </p:cNvPr>
            <p:cNvGrpSpPr/>
            <p:nvPr/>
          </p:nvGrpSpPr>
          <p:grpSpPr>
            <a:xfrm>
              <a:off x="7956750" y="2150782"/>
              <a:ext cx="109087" cy="1358841"/>
              <a:chOff x="7152671" y="1595686"/>
              <a:chExt cx="90155" cy="901548"/>
            </a:xfrm>
            <a:solidFill>
              <a:schemeClr val="bg1"/>
            </a:solidFill>
          </p:grpSpPr>
          <p:sp>
            <p:nvSpPr>
              <p:cNvPr id="56" name="Rectangle 55">
                <a:extLst>
                  <a:ext uri="{FF2B5EF4-FFF2-40B4-BE49-F238E27FC236}">
                    <a16:creationId xmlns:a16="http://schemas.microsoft.com/office/drawing/2014/main" id="{34119030-CA24-469F-9687-C4E580A32B7F}"/>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E7FA99F-006C-428A-8A3B-25BC84BEBF6F}"/>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71F6404-AA28-49E9-9B2A-587ADCB1AB20}"/>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9BF0807-3E1A-4C4E-989B-A14522346F63}"/>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DAA05DE-9988-494E-A72C-E1696BEFF1F6}"/>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5CA56BA-3193-43B7-8417-F48829B713E4}"/>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35EAAD6-4B9B-44C8-BE76-C69E40F01C79}"/>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389DB3B-C906-4B6D-8E4A-FA16A80A70A4}"/>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74BB48E-73F0-4CB8-9B9B-0CA56BB010B3}"/>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5E2B734-CAB3-4813-9D43-39D178635F7F}"/>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0828DA5-CCA5-4AE2-AEFD-D9525CB85CD1}"/>
                </a:ext>
              </a:extLst>
            </p:cNvPr>
            <p:cNvGrpSpPr/>
            <p:nvPr/>
          </p:nvGrpSpPr>
          <p:grpSpPr>
            <a:xfrm>
              <a:off x="8244859" y="2150782"/>
              <a:ext cx="109087" cy="1358841"/>
              <a:chOff x="7152671" y="1595686"/>
              <a:chExt cx="90155" cy="901548"/>
            </a:xfrm>
            <a:solidFill>
              <a:schemeClr val="bg1"/>
            </a:solidFill>
          </p:grpSpPr>
          <p:sp>
            <p:nvSpPr>
              <p:cNvPr id="46" name="Rectangle 45">
                <a:extLst>
                  <a:ext uri="{FF2B5EF4-FFF2-40B4-BE49-F238E27FC236}">
                    <a16:creationId xmlns:a16="http://schemas.microsoft.com/office/drawing/2014/main" id="{7B36CB4A-4C5E-4723-8449-5963F1A8007A}"/>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ECC21DC-DD01-496C-A8E9-27C414BD0B61}"/>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BBFCFF-5849-4591-8020-5E4002FFE688}"/>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7D453E3-BF94-4F3A-AC7F-8A3F379F8D9E}"/>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03445F7-0B37-4D0B-B4A9-EB4F84F7505B}"/>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5C9AB53-B4B1-4F87-8601-382B07748D62}"/>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28709A3-30C0-439A-B378-60F07881C35B}"/>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C27A14F-EC0F-442D-9675-C7D774953B1A}"/>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9739F36-2E50-441C-BBEE-C73B4D2076FF}"/>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0C0CE43-F8B9-4B02-903F-AB6BB3D3E26F}"/>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72419AE-CF3F-4E43-AC3F-7ECF3F7B57E8}"/>
                </a:ext>
              </a:extLst>
            </p:cNvPr>
            <p:cNvGrpSpPr/>
            <p:nvPr/>
          </p:nvGrpSpPr>
          <p:grpSpPr>
            <a:xfrm>
              <a:off x="8516531" y="2150782"/>
              <a:ext cx="109087" cy="1358841"/>
              <a:chOff x="7152671" y="1595686"/>
              <a:chExt cx="90155" cy="901548"/>
            </a:xfrm>
            <a:solidFill>
              <a:schemeClr val="bg1"/>
            </a:solidFill>
          </p:grpSpPr>
          <p:sp>
            <p:nvSpPr>
              <p:cNvPr id="36" name="Rectangle 35">
                <a:extLst>
                  <a:ext uri="{FF2B5EF4-FFF2-40B4-BE49-F238E27FC236}">
                    <a16:creationId xmlns:a16="http://schemas.microsoft.com/office/drawing/2014/main" id="{67B352CD-AD26-4DFB-A85B-21A87ACB1445}"/>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FABEF3-4B95-4E91-AF57-86E7CDED5BF3}"/>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E0DFA1B-289D-4C1E-8B57-8FC1B2110928}"/>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C779050-A324-4882-9183-E3D61E20FED4}"/>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CAC523F-86E0-47C3-8C82-C440C96931C0}"/>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CB4F390-716A-45B8-B534-AE560BC252DD}"/>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6654E14-5503-4D6C-97C6-D01285AD465E}"/>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B96C98-5B77-435C-AA10-3419A2DF2335}"/>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38D66E5-F924-4674-A843-6714275DC43A}"/>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815116B-1F32-4E1C-82A0-E91CC1BD8ADF}"/>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9C65B0A-9B44-473F-B599-B5AD0A9DBB84}"/>
                </a:ext>
              </a:extLst>
            </p:cNvPr>
            <p:cNvGrpSpPr/>
            <p:nvPr/>
          </p:nvGrpSpPr>
          <p:grpSpPr>
            <a:xfrm>
              <a:off x="8804640" y="2150782"/>
              <a:ext cx="109087" cy="1358841"/>
              <a:chOff x="7152671" y="1595686"/>
              <a:chExt cx="90155" cy="901548"/>
            </a:xfrm>
            <a:solidFill>
              <a:schemeClr val="bg1"/>
            </a:solidFill>
          </p:grpSpPr>
          <p:sp>
            <p:nvSpPr>
              <p:cNvPr id="26" name="Rectangle 25">
                <a:extLst>
                  <a:ext uri="{FF2B5EF4-FFF2-40B4-BE49-F238E27FC236}">
                    <a16:creationId xmlns:a16="http://schemas.microsoft.com/office/drawing/2014/main" id="{C01EA964-51A6-4911-86CB-406173692EDD}"/>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6949C1C-E3C4-40C0-870A-B12781CA4E03}"/>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AEA0E10-2CE6-4FCF-B1DA-5ECEF013AEC8}"/>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892B0A-AF5A-4873-BD53-BE1D05E5D94A}"/>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5889E6-30E5-40C8-B3BC-78938DF85B32}"/>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58E2309-FA7C-493E-8A65-FBC94876453C}"/>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B504B98-B1DC-4F6B-8D77-3126D04B92D7}"/>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EB77115-F344-4E88-8203-5BD3804FA777}"/>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0908FDE-3906-4373-9EFC-322B156F1E1C}"/>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FCD4FB-D351-4252-919C-A7327D93ABA6}"/>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4AE1892-BB97-4D51-AE6C-0D5C8F066C9D}"/>
                </a:ext>
              </a:extLst>
            </p:cNvPr>
            <p:cNvGrpSpPr/>
            <p:nvPr/>
          </p:nvGrpSpPr>
          <p:grpSpPr>
            <a:xfrm>
              <a:off x="4525486" y="1733012"/>
              <a:ext cx="1770152" cy="1770152"/>
              <a:chOff x="1005444" y="2289604"/>
              <a:chExt cx="1329941" cy="1329941"/>
            </a:xfrm>
          </p:grpSpPr>
          <p:pic>
            <p:nvPicPr>
              <p:cNvPr id="23" name="Picture 22">
                <a:extLst>
                  <a:ext uri="{FF2B5EF4-FFF2-40B4-BE49-F238E27FC236}">
                    <a16:creationId xmlns:a16="http://schemas.microsoft.com/office/drawing/2014/main" id="{1E799CBD-832E-4EC1-83FF-185A5424A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44" y="2289604"/>
                <a:ext cx="1025141" cy="1025141"/>
              </a:xfrm>
              <a:prstGeom prst="rect">
                <a:avLst/>
              </a:prstGeom>
            </p:spPr>
          </p:pic>
          <p:pic>
            <p:nvPicPr>
              <p:cNvPr id="24" name="Picture 23">
                <a:extLst>
                  <a:ext uri="{FF2B5EF4-FFF2-40B4-BE49-F238E27FC236}">
                    <a16:creationId xmlns:a16="http://schemas.microsoft.com/office/drawing/2014/main" id="{D478FF42-C98A-485F-9485-FC27A1F9E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844" y="2442004"/>
                <a:ext cx="1025141" cy="1025141"/>
              </a:xfrm>
              <a:prstGeom prst="rect">
                <a:avLst/>
              </a:prstGeom>
            </p:spPr>
          </p:pic>
          <p:pic>
            <p:nvPicPr>
              <p:cNvPr id="25" name="Picture 24">
                <a:extLst>
                  <a:ext uri="{FF2B5EF4-FFF2-40B4-BE49-F238E27FC236}">
                    <a16:creationId xmlns:a16="http://schemas.microsoft.com/office/drawing/2014/main" id="{5D127492-4118-4B69-8FF0-794C1D0C9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244" y="2594404"/>
                <a:ext cx="1025141" cy="1025141"/>
              </a:xfrm>
              <a:prstGeom prst="rect">
                <a:avLst/>
              </a:prstGeom>
            </p:spPr>
          </p:pic>
        </p:grpSp>
        <p:grpSp>
          <p:nvGrpSpPr>
            <p:cNvPr id="12" name="Group 11">
              <a:extLst>
                <a:ext uri="{FF2B5EF4-FFF2-40B4-BE49-F238E27FC236}">
                  <a16:creationId xmlns:a16="http://schemas.microsoft.com/office/drawing/2014/main" id="{A5261BD7-5EC9-4C42-91DB-BD33D135A1FB}"/>
                </a:ext>
              </a:extLst>
            </p:cNvPr>
            <p:cNvGrpSpPr/>
            <p:nvPr/>
          </p:nvGrpSpPr>
          <p:grpSpPr>
            <a:xfrm>
              <a:off x="7050725" y="2150782"/>
              <a:ext cx="109087" cy="1358841"/>
              <a:chOff x="7152671" y="1595686"/>
              <a:chExt cx="90155" cy="901548"/>
            </a:xfrm>
            <a:solidFill>
              <a:schemeClr val="bg1"/>
            </a:solidFill>
          </p:grpSpPr>
          <p:sp>
            <p:nvSpPr>
              <p:cNvPr id="13" name="Rectangle 12">
                <a:extLst>
                  <a:ext uri="{FF2B5EF4-FFF2-40B4-BE49-F238E27FC236}">
                    <a16:creationId xmlns:a16="http://schemas.microsoft.com/office/drawing/2014/main" id="{4508FC94-1284-49ED-A4F0-76C7FBCB7333}"/>
                  </a:ext>
                </a:extLst>
              </p:cNvPr>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9847A3-8589-4D5F-9A54-C4704D45172C}"/>
                  </a:ext>
                </a:extLst>
              </p:cNvPr>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CADF33-3537-4833-863F-2271F7385044}"/>
                  </a:ext>
                </a:extLst>
              </p:cNvPr>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F20ABB-D016-4CAA-A2B4-26F9D74D66A8}"/>
                  </a:ext>
                </a:extLst>
              </p:cNvPr>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6CDE9F-6D39-49D7-83F4-5592B9B63C86}"/>
                  </a:ext>
                </a:extLst>
              </p:cNvPr>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72239F-A6AD-4144-8E5F-FCDC5D1FEDFD}"/>
                  </a:ext>
                </a:extLst>
              </p:cNvPr>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77648B0-D40C-4A6F-92CE-90C080AF558E}"/>
                  </a:ext>
                </a:extLst>
              </p:cNvPr>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301B15-5D31-488E-ACCB-7604E87CE01D}"/>
                  </a:ext>
                </a:extLst>
              </p:cNvPr>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3955AA-21FD-4B90-B150-0ABFD4C49EB1}"/>
                  </a:ext>
                </a:extLst>
              </p:cNvPr>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C3D8205-D448-4E73-85AA-BBD6FC839072}"/>
                  </a:ext>
                </a:extLst>
              </p:cNvPr>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9" name="TextBox 88">
            <a:extLst>
              <a:ext uri="{FF2B5EF4-FFF2-40B4-BE49-F238E27FC236}">
                <a16:creationId xmlns:a16="http://schemas.microsoft.com/office/drawing/2014/main" id="{825B2CF8-FFA9-42BE-8FF2-3752B26BD7FC}"/>
              </a:ext>
            </a:extLst>
          </p:cNvPr>
          <p:cNvSpPr txBox="1"/>
          <p:nvPr/>
        </p:nvSpPr>
        <p:spPr>
          <a:xfrm>
            <a:off x="4313027" y="4413184"/>
            <a:ext cx="4055919" cy="1951432"/>
          </a:xfrm>
          <a:prstGeom prst="rect">
            <a:avLst/>
          </a:prstGeom>
          <a:noFill/>
        </p:spPr>
        <p:txBody>
          <a:bodyPr wrap="none" rtlCol="0">
            <a:spAutoFit/>
          </a:bodyPr>
          <a:lstStyle/>
          <a:p>
            <a:pPr algn="ctr">
              <a:lnSpc>
                <a:spcPct val="150000"/>
              </a:lnSpc>
            </a:pPr>
            <a:r>
              <a:rPr lang="en-VN" sz="2800" dirty="0"/>
              <a:t>Số 670 gồm </a:t>
            </a:r>
          </a:p>
          <a:p>
            <a:pPr algn="ctr">
              <a:lnSpc>
                <a:spcPct val="150000"/>
              </a:lnSpc>
            </a:pPr>
            <a:r>
              <a:rPr lang="en-VN" sz="2800" dirty="0"/>
              <a:t>6 trăm, 7 chục, 0 đơn vị </a:t>
            </a:r>
          </a:p>
          <a:p>
            <a:pPr algn="ctr">
              <a:lnSpc>
                <a:spcPct val="150000"/>
              </a:lnSpc>
            </a:pPr>
            <a:r>
              <a:rPr lang="en-VN" sz="2800" dirty="0"/>
              <a:t>Ta viết: 670 = 600 + 70 </a:t>
            </a:r>
          </a:p>
        </p:txBody>
      </p:sp>
      <p:pic>
        <p:nvPicPr>
          <p:cNvPr id="90" name="Picture 89">
            <a:extLst>
              <a:ext uri="{FF2B5EF4-FFF2-40B4-BE49-F238E27FC236}">
                <a16:creationId xmlns:a16="http://schemas.microsoft.com/office/drawing/2014/main" id="{51D21C3A-2826-4282-BAEC-56293FD5C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9116" y="417467"/>
            <a:ext cx="2069886" cy="1034943"/>
          </a:xfrm>
          <a:prstGeom prst="rect">
            <a:avLst/>
          </a:prstGeom>
        </p:spPr>
      </p:pic>
    </p:spTree>
    <p:extLst>
      <p:ext uri="{BB962C8B-B14F-4D97-AF65-F5344CB8AC3E}">
        <p14:creationId xmlns:p14="http://schemas.microsoft.com/office/powerpoint/2010/main" val="41995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9">
                                            <p:txEl>
                                              <p:pRg st="0" end="0"/>
                                            </p:txEl>
                                          </p:spTgt>
                                        </p:tgtEl>
                                        <p:attrNameLst>
                                          <p:attrName>style.visibility</p:attrName>
                                        </p:attrNameLst>
                                      </p:cBhvr>
                                      <p:to>
                                        <p:strVal val="visible"/>
                                      </p:to>
                                    </p:set>
                                    <p:animEffect transition="in" filter="fade">
                                      <p:cBhvr>
                                        <p:cTn id="19" dur="500"/>
                                        <p:tgtEl>
                                          <p:spTgt spid="8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9">
                                            <p:txEl>
                                              <p:pRg st="1" end="1"/>
                                            </p:txEl>
                                          </p:spTgt>
                                        </p:tgtEl>
                                        <p:attrNameLst>
                                          <p:attrName>style.visibility</p:attrName>
                                        </p:attrNameLst>
                                      </p:cBhvr>
                                      <p:to>
                                        <p:strVal val="visible"/>
                                      </p:to>
                                    </p:set>
                                    <p:animEffect transition="in" filter="fade">
                                      <p:cBhvr>
                                        <p:cTn id="24" dur="500"/>
                                        <p:tgtEl>
                                          <p:spTgt spid="8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9">
                                            <p:txEl>
                                              <p:pRg st="2" end="2"/>
                                            </p:txEl>
                                          </p:spTgt>
                                        </p:tgtEl>
                                        <p:attrNameLst>
                                          <p:attrName>style.visibility</p:attrName>
                                        </p:attrNameLst>
                                      </p:cBhvr>
                                      <p:to>
                                        <p:strVal val="visible"/>
                                      </p:to>
                                    </p:set>
                                    <p:animEffect transition="in" filter="fade">
                                      <p:cBhvr>
                                        <p:cTn id="29" dur="500"/>
                                        <p:tgtEl>
                                          <p:spTgt spid="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9"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8272979"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4156351" y="2174765"/>
            <a:ext cx="49602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方正静蕾简体" panose="02000000000000000000" pitchFamily="2" charset="-122"/>
                <a:cs typeface="Arial" panose="020B0604020202020204" pitchFamily="34" charset="0"/>
              </a:rPr>
              <a:t>Hoạt</a:t>
            </a:r>
            <a:r>
              <a:rPr kumimoji="0" lang="en-US" altLang="zh-CN" sz="6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方正静蕾简体" panose="02000000000000000000" pitchFamily="2" charset="-122"/>
                <a:cs typeface="Arial" panose="020B0604020202020204" pitchFamily="34" charset="0"/>
              </a:rPr>
              <a:t> </a:t>
            </a:r>
            <a:r>
              <a:rPr kumimoji="0" lang="en-US" altLang="zh-CN" sz="60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方正静蕾简体" panose="02000000000000000000" pitchFamily="2" charset="-122"/>
                <a:cs typeface="Arial" panose="020B0604020202020204" pitchFamily="34" charset="0"/>
              </a:rPr>
              <a:t>động</a:t>
            </a:r>
            <a:endParaRPr kumimoji="0" lang="zh-CN" altLang="en-US" sz="6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方正静蕾简体" panose="02000000000000000000" pitchFamily="2" charset="-122"/>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AD29AE-5402-4966-95C3-D5EB216E0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02" y="301461"/>
            <a:ext cx="1821027" cy="910514"/>
          </a:xfrm>
          <a:prstGeom prst="rect">
            <a:avLst/>
          </a:prstGeom>
        </p:spPr>
      </p:pic>
      <p:grpSp>
        <p:nvGrpSpPr>
          <p:cNvPr id="3" name="Group 2">
            <a:extLst>
              <a:ext uri="{FF2B5EF4-FFF2-40B4-BE49-F238E27FC236}">
                <a16:creationId xmlns:a16="http://schemas.microsoft.com/office/drawing/2014/main" id="{70E36F52-4B71-4E6A-BA73-30D6B44C7975}"/>
              </a:ext>
            </a:extLst>
          </p:cNvPr>
          <p:cNvGrpSpPr/>
          <p:nvPr/>
        </p:nvGrpSpPr>
        <p:grpSpPr>
          <a:xfrm>
            <a:off x="2544041" y="471424"/>
            <a:ext cx="8287714" cy="570588"/>
            <a:chOff x="1183343" y="1464304"/>
            <a:chExt cx="8287714" cy="570588"/>
          </a:xfrm>
        </p:grpSpPr>
        <p:sp>
          <p:nvSpPr>
            <p:cNvPr id="4" name="TextBox 3">
              <a:extLst>
                <a:ext uri="{FF2B5EF4-FFF2-40B4-BE49-F238E27FC236}">
                  <a16:creationId xmlns:a16="http://schemas.microsoft.com/office/drawing/2014/main" id="{B2BC08C0-815B-4FF9-BD36-E32CB7A9CF28}"/>
                </a:ext>
              </a:extLst>
            </p:cNvPr>
            <p:cNvSpPr txBox="1"/>
            <p:nvPr/>
          </p:nvSpPr>
          <p:spPr>
            <a:xfrm>
              <a:off x="1801298" y="1511671"/>
              <a:ext cx="7669759" cy="523220"/>
            </a:xfrm>
            <a:prstGeom prst="rect">
              <a:avLst/>
            </a:prstGeom>
            <a:noFill/>
            <a:ln w="38100">
              <a:noFill/>
            </a:ln>
          </p:spPr>
          <p:txBody>
            <a:bodyPr wrap="square" rtlCol="0">
              <a:spAutoFit/>
            </a:bodyPr>
            <a:lstStyle/>
            <a:p>
              <a:r>
                <a:rPr lang="en-US" sz="2800" dirty="0" err="1"/>
                <a:t>Mỗi</a:t>
              </a:r>
              <a:r>
                <a:rPr lang="en-US" sz="2800" dirty="0"/>
                <a:t> </a:t>
              </a:r>
              <a:r>
                <a:rPr lang="en-US" sz="2800" dirty="0" err="1"/>
                <a:t>số</a:t>
              </a:r>
              <a:r>
                <a:rPr lang="en-US" sz="2800" dirty="0"/>
                <a:t> </a:t>
              </a:r>
              <a:r>
                <a:rPr lang="en-US" sz="2800" dirty="0" err="1"/>
                <a:t>được</a:t>
              </a:r>
              <a:r>
                <a:rPr lang="en-US" sz="2800" dirty="0"/>
                <a:t> </a:t>
              </a:r>
              <a:r>
                <a:rPr lang="en-US" sz="2800" dirty="0" err="1"/>
                <a:t>viết</a:t>
              </a:r>
              <a:r>
                <a:rPr lang="en-US" sz="2800" dirty="0"/>
                <a:t> </a:t>
              </a:r>
              <a:r>
                <a:rPr lang="en-US" sz="2800" dirty="0" err="1"/>
                <a:t>thành</a:t>
              </a:r>
              <a:r>
                <a:rPr lang="en-US" sz="2800" dirty="0"/>
                <a:t> </a:t>
              </a:r>
              <a:r>
                <a:rPr lang="en-US" sz="2800" dirty="0" err="1"/>
                <a:t>tổng</a:t>
              </a:r>
              <a:r>
                <a:rPr lang="en-US" sz="2800" dirty="0"/>
                <a:t> </a:t>
              </a:r>
              <a:r>
                <a:rPr lang="en-US" sz="2800" dirty="0" err="1"/>
                <a:t>nào</a:t>
              </a:r>
              <a:r>
                <a:rPr lang="en-US" sz="2800" dirty="0"/>
                <a:t>?</a:t>
              </a:r>
            </a:p>
          </p:txBody>
        </p:sp>
        <p:sp>
          <p:nvSpPr>
            <p:cNvPr id="5" name="Oval 4">
              <a:extLst>
                <a:ext uri="{FF2B5EF4-FFF2-40B4-BE49-F238E27FC236}">
                  <a16:creationId xmlns:a16="http://schemas.microsoft.com/office/drawing/2014/main" id="{EE1787C1-26CE-44FB-B8B3-B434C1DB38F5}"/>
                </a:ext>
              </a:extLst>
            </p:cNvPr>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p:pic>
        <p:nvPicPr>
          <p:cNvPr id="6" name="Picture 5">
            <a:extLst>
              <a:ext uri="{FF2B5EF4-FFF2-40B4-BE49-F238E27FC236}">
                <a16:creationId xmlns:a16="http://schemas.microsoft.com/office/drawing/2014/main" id="{8A395E20-D150-4D0A-8BC5-35CF7CA61B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8000"/>
                    </a14:imgEffect>
                    <a14:imgEffect>
                      <a14:saturation sat="200000"/>
                    </a14:imgEffect>
                  </a14:imgLayer>
                </a14:imgProps>
              </a:ext>
              <a:ext uri="{28A0092B-C50C-407E-A947-70E740481C1C}">
                <a14:useLocalDpi xmlns:a14="http://schemas.microsoft.com/office/drawing/2010/main" val="0"/>
              </a:ext>
            </a:extLst>
          </a:blip>
          <a:srcRect l="6110" r="2267"/>
          <a:stretch/>
        </p:blipFill>
        <p:spPr>
          <a:xfrm>
            <a:off x="1180406" y="1107084"/>
            <a:ext cx="9975274" cy="5449455"/>
          </a:xfrm>
          <a:prstGeom prst="rect">
            <a:avLst/>
          </a:prstGeom>
          <a:ln w="38100">
            <a:noFill/>
          </a:ln>
        </p:spPr>
      </p:pic>
      <p:sp>
        <p:nvSpPr>
          <p:cNvPr id="7" name="Arc 6">
            <a:extLst>
              <a:ext uri="{FF2B5EF4-FFF2-40B4-BE49-F238E27FC236}">
                <a16:creationId xmlns:a16="http://schemas.microsoft.com/office/drawing/2014/main" id="{3830716A-6F45-4A16-9176-F48C67C63071}"/>
              </a:ext>
            </a:extLst>
          </p:cNvPr>
          <p:cNvSpPr/>
          <p:nvPr/>
        </p:nvSpPr>
        <p:spPr>
          <a:xfrm rot="17622605" flipH="1">
            <a:off x="3283889" y="1978089"/>
            <a:ext cx="2669042" cy="3359020"/>
          </a:xfrm>
          <a:prstGeom prst="arc">
            <a:avLst>
              <a:gd name="adj1" fmla="val 16200000"/>
              <a:gd name="adj2" fmla="val 97297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8" name="Arc 7">
            <a:extLst>
              <a:ext uri="{FF2B5EF4-FFF2-40B4-BE49-F238E27FC236}">
                <a16:creationId xmlns:a16="http://schemas.microsoft.com/office/drawing/2014/main" id="{4AA0D8DB-70BE-45A8-977C-CD1EA41B91AC}"/>
              </a:ext>
            </a:extLst>
          </p:cNvPr>
          <p:cNvSpPr/>
          <p:nvPr/>
        </p:nvSpPr>
        <p:spPr>
          <a:xfrm rot="3977395" flipH="1" flipV="1">
            <a:off x="3724669" y="2945743"/>
            <a:ext cx="2669042" cy="3359020"/>
          </a:xfrm>
          <a:prstGeom prst="arc">
            <a:avLst>
              <a:gd name="adj1" fmla="val 17093142"/>
              <a:gd name="adj2" fmla="val 2061128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9" name="Freeform 21">
            <a:extLst>
              <a:ext uri="{FF2B5EF4-FFF2-40B4-BE49-F238E27FC236}">
                <a16:creationId xmlns:a16="http://schemas.microsoft.com/office/drawing/2014/main" id="{AEC8EA15-15CE-4B61-85C4-402229448DF4}"/>
              </a:ext>
            </a:extLst>
          </p:cNvPr>
          <p:cNvSpPr/>
          <p:nvPr/>
        </p:nvSpPr>
        <p:spPr>
          <a:xfrm>
            <a:off x="7949682" y="1791478"/>
            <a:ext cx="1847461" cy="2500604"/>
          </a:xfrm>
          <a:custGeom>
            <a:avLst/>
            <a:gdLst>
              <a:gd name="connsiteX0" fmla="*/ 0 w 1847461"/>
              <a:gd name="connsiteY0" fmla="*/ 0 h 2500604"/>
              <a:gd name="connsiteX1" fmla="*/ 1847461 w 1847461"/>
              <a:gd name="connsiteY1" fmla="*/ 2500604 h 2500604"/>
            </a:gdLst>
            <a:ahLst/>
            <a:cxnLst>
              <a:cxn ang="0">
                <a:pos x="connsiteX0" y="connsiteY0"/>
              </a:cxn>
              <a:cxn ang="0">
                <a:pos x="connsiteX1" y="connsiteY1"/>
              </a:cxn>
            </a:cxnLst>
            <a:rect l="l" t="t" r="r" b="b"/>
            <a:pathLst>
              <a:path w="1847461" h="2500604">
                <a:moveTo>
                  <a:pt x="0" y="0"/>
                </a:moveTo>
                <a:lnTo>
                  <a:pt x="1847461" y="2500604"/>
                </a:ln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22">
            <a:extLst>
              <a:ext uri="{FF2B5EF4-FFF2-40B4-BE49-F238E27FC236}">
                <a16:creationId xmlns:a16="http://schemas.microsoft.com/office/drawing/2014/main" id="{829037BF-993D-4E01-AF6D-8EA4E45930B2}"/>
              </a:ext>
            </a:extLst>
          </p:cNvPr>
          <p:cNvSpPr/>
          <p:nvPr/>
        </p:nvSpPr>
        <p:spPr>
          <a:xfrm flipV="1">
            <a:off x="8024328" y="3676259"/>
            <a:ext cx="1182851" cy="2444619"/>
          </a:xfrm>
          <a:custGeom>
            <a:avLst/>
            <a:gdLst>
              <a:gd name="connsiteX0" fmla="*/ 0 w 1306285"/>
              <a:gd name="connsiteY0" fmla="*/ 1063690 h 1063690"/>
              <a:gd name="connsiteX1" fmla="*/ 1306285 w 1306285"/>
              <a:gd name="connsiteY1" fmla="*/ 0 h 1063690"/>
            </a:gdLst>
            <a:ahLst/>
            <a:cxnLst>
              <a:cxn ang="0">
                <a:pos x="connsiteX0" y="connsiteY0"/>
              </a:cxn>
              <a:cxn ang="0">
                <a:pos x="connsiteX1" y="connsiteY1"/>
              </a:cxn>
            </a:cxnLst>
            <a:rect l="l" t="t" r="r" b="b"/>
            <a:pathLst>
              <a:path w="1306285" h="1063690">
                <a:moveTo>
                  <a:pt x="0" y="1063690"/>
                </a:moveTo>
                <a:lnTo>
                  <a:pt x="1306285" y="0"/>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23">
            <a:extLst>
              <a:ext uri="{FF2B5EF4-FFF2-40B4-BE49-F238E27FC236}">
                <a16:creationId xmlns:a16="http://schemas.microsoft.com/office/drawing/2014/main" id="{815364AE-E9BE-47B6-9A27-F6D18AAE50C7}"/>
              </a:ext>
            </a:extLst>
          </p:cNvPr>
          <p:cNvSpPr/>
          <p:nvPr/>
        </p:nvSpPr>
        <p:spPr>
          <a:xfrm>
            <a:off x="7725747" y="2948472"/>
            <a:ext cx="1847460" cy="2015413"/>
          </a:xfrm>
          <a:custGeom>
            <a:avLst/>
            <a:gdLst>
              <a:gd name="connsiteX0" fmla="*/ 0 w 1828800"/>
              <a:gd name="connsiteY0" fmla="*/ 2034074 h 2034074"/>
              <a:gd name="connsiteX1" fmla="*/ 1828800 w 1828800"/>
              <a:gd name="connsiteY1" fmla="*/ 0 h 2034074"/>
            </a:gdLst>
            <a:ahLst/>
            <a:cxnLst>
              <a:cxn ang="0">
                <a:pos x="connsiteX0" y="connsiteY0"/>
              </a:cxn>
              <a:cxn ang="0">
                <a:pos x="connsiteX1" y="connsiteY1"/>
              </a:cxn>
            </a:cxnLst>
            <a:rect l="l" t="t" r="r" b="b"/>
            <a:pathLst>
              <a:path w="1828800" h="2034074">
                <a:moveTo>
                  <a:pt x="0" y="2034074"/>
                </a:moveTo>
                <a:lnTo>
                  <a:pt x="1828800"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610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7FDAD7-1EB5-42DB-A40E-EB4A394D7F2D}"/>
              </a:ext>
            </a:extLst>
          </p:cNvPr>
          <p:cNvGrpSpPr/>
          <p:nvPr/>
        </p:nvGrpSpPr>
        <p:grpSpPr>
          <a:xfrm>
            <a:off x="2791766" y="704684"/>
            <a:ext cx="8287714" cy="570588"/>
            <a:chOff x="1183343" y="1464304"/>
            <a:chExt cx="8287714" cy="570588"/>
          </a:xfrm>
        </p:grpSpPr>
        <p:sp>
          <p:nvSpPr>
            <p:cNvPr id="3" name="TextBox 2">
              <a:extLst>
                <a:ext uri="{FF2B5EF4-FFF2-40B4-BE49-F238E27FC236}">
                  <a16:creationId xmlns:a16="http://schemas.microsoft.com/office/drawing/2014/main" id="{4169E113-28DF-485D-88FB-0A1EA78C27F4}"/>
                </a:ext>
              </a:extLst>
            </p:cNvPr>
            <p:cNvSpPr txBox="1"/>
            <p:nvPr/>
          </p:nvSpPr>
          <p:spPr>
            <a:xfrm>
              <a:off x="1801298" y="1511671"/>
              <a:ext cx="7669759" cy="523220"/>
            </a:xfrm>
            <a:prstGeom prst="rect">
              <a:avLst/>
            </a:prstGeom>
            <a:noFill/>
          </p:spPr>
          <p:txBody>
            <a:bodyPr wrap="square" rtlCol="0">
              <a:spAutoFit/>
            </a:bodyPr>
            <a:lstStyle/>
            <a:p>
              <a:r>
                <a:rPr lang="en-US" sz="2800" dirty="0" err="1"/>
                <a:t>Viết</a:t>
              </a:r>
              <a:r>
                <a:rPr lang="en-US" sz="2800" dirty="0"/>
                <a:t> </a:t>
              </a:r>
              <a:r>
                <a:rPr lang="en-US" sz="2800" dirty="0" err="1"/>
                <a:t>các</a:t>
              </a:r>
              <a:r>
                <a:rPr lang="en-US" sz="2800" dirty="0"/>
                <a:t> </a:t>
              </a:r>
              <a:r>
                <a:rPr lang="en-US" sz="2800" dirty="0" err="1"/>
                <a:t>số</a:t>
              </a:r>
              <a:r>
                <a:rPr lang="en-US" sz="2800" dirty="0"/>
                <a:t> 139, 765, 992, 360, 607 </a:t>
              </a:r>
              <a:r>
                <a:rPr lang="en-US" sz="2800" dirty="0" err="1"/>
                <a:t>thành</a:t>
              </a:r>
              <a:r>
                <a:rPr lang="en-US" sz="2800" dirty="0"/>
                <a:t> </a:t>
              </a:r>
              <a:r>
                <a:rPr lang="en-US" sz="2800" dirty="0" err="1"/>
                <a:t>tổng</a:t>
              </a:r>
              <a:r>
                <a:rPr lang="en-US" sz="2800" dirty="0"/>
                <a:t>.</a:t>
              </a:r>
            </a:p>
          </p:txBody>
        </p:sp>
        <p:sp>
          <p:nvSpPr>
            <p:cNvPr id="4" name="Oval 3">
              <a:extLst>
                <a:ext uri="{FF2B5EF4-FFF2-40B4-BE49-F238E27FC236}">
                  <a16:creationId xmlns:a16="http://schemas.microsoft.com/office/drawing/2014/main" id="{636B67EF-9005-431C-B8FB-5B200D882C65}"/>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grpSp>
      <p:grpSp>
        <p:nvGrpSpPr>
          <p:cNvPr id="5" name="Group 4">
            <a:extLst>
              <a:ext uri="{FF2B5EF4-FFF2-40B4-BE49-F238E27FC236}">
                <a16:creationId xmlns:a16="http://schemas.microsoft.com/office/drawing/2014/main" id="{B1E6CE81-4AF8-42A4-AEF1-2ED4D85A2F36}"/>
              </a:ext>
            </a:extLst>
          </p:cNvPr>
          <p:cNvGrpSpPr/>
          <p:nvPr/>
        </p:nvGrpSpPr>
        <p:grpSpPr>
          <a:xfrm>
            <a:off x="1548882" y="1463894"/>
            <a:ext cx="8677469" cy="2197359"/>
            <a:chOff x="1548882" y="1287624"/>
            <a:chExt cx="8677469" cy="2197359"/>
          </a:xfrm>
        </p:grpSpPr>
        <p:sp>
          <p:nvSpPr>
            <p:cNvPr id="6" name="Rectangle 5">
              <a:extLst>
                <a:ext uri="{FF2B5EF4-FFF2-40B4-BE49-F238E27FC236}">
                  <a16:creationId xmlns:a16="http://schemas.microsoft.com/office/drawing/2014/main" id="{F156DB4D-0F07-4922-9B2A-89736AFDDF6F}"/>
                </a:ext>
              </a:extLst>
            </p:cNvPr>
            <p:cNvSpPr/>
            <p:nvPr/>
          </p:nvSpPr>
          <p:spPr>
            <a:xfrm>
              <a:off x="1548882" y="1287624"/>
              <a:ext cx="8677469" cy="2197359"/>
            </a:xfrm>
            <a:prstGeom prst="rect">
              <a:avLst/>
            </a:prstGeom>
            <a:solidFill>
              <a:srgbClr val="FFFAC2"/>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4E09D1EC-258D-4AA4-952A-324AC976E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191" y="1606679"/>
              <a:ext cx="3695700" cy="1727200"/>
            </a:xfrm>
            <a:prstGeom prst="rect">
              <a:avLst/>
            </a:prstGeom>
          </p:spPr>
        </p:pic>
        <p:sp>
          <p:nvSpPr>
            <p:cNvPr id="8" name="TextBox 7">
              <a:extLst>
                <a:ext uri="{FF2B5EF4-FFF2-40B4-BE49-F238E27FC236}">
                  <a16:creationId xmlns:a16="http://schemas.microsoft.com/office/drawing/2014/main" id="{A88D9A2B-05D0-4C20-9C9E-A1156BEF943C}"/>
                </a:ext>
              </a:extLst>
            </p:cNvPr>
            <p:cNvSpPr txBox="1"/>
            <p:nvPr/>
          </p:nvSpPr>
          <p:spPr>
            <a:xfrm>
              <a:off x="1773989" y="1442059"/>
              <a:ext cx="4113627" cy="1951432"/>
            </a:xfrm>
            <a:prstGeom prst="rect">
              <a:avLst/>
            </a:prstGeom>
            <a:noFill/>
          </p:spPr>
          <p:txBody>
            <a:bodyPr wrap="none" rtlCol="0">
              <a:spAutoFit/>
            </a:bodyPr>
            <a:lstStyle/>
            <a:p>
              <a:pPr>
                <a:lnSpc>
                  <a:spcPct val="150000"/>
                </a:lnSpc>
              </a:pPr>
              <a:r>
                <a:rPr lang="en-VN" sz="2800" dirty="0"/>
                <a:t>Mẫu: 123 = 100 + 20 + 3</a:t>
              </a:r>
            </a:p>
            <a:p>
              <a:pPr>
                <a:lnSpc>
                  <a:spcPct val="150000"/>
                </a:lnSpc>
              </a:pPr>
              <a:r>
                <a:rPr lang="en-VN" sz="2800" dirty="0"/>
                <a:t>         104 = 100 + 4</a:t>
              </a:r>
            </a:p>
            <a:p>
              <a:pPr>
                <a:lnSpc>
                  <a:spcPct val="150000"/>
                </a:lnSpc>
              </a:pPr>
              <a:r>
                <a:rPr lang="en-VN" sz="2800" dirty="0"/>
                <a:t>         450 = 400 + 50 </a:t>
              </a:r>
            </a:p>
          </p:txBody>
        </p:sp>
      </p:grpSp>
      <p:sp>
        <p:nvSpPr>
          <p:cNvPr id="9" name="TextBox 8">
            <a:extLst>
              <a:ext uri="{FF2B5EF4-FFF2-40B4-BE49-F238E27FC236}">
                <a16:creationId xmlns:a16="http://schemas.microsoft.com/office/drawing/2014/main" id="{1E4C95A9-E528-47C8-A07F-83807C4FC3FD}"/>
              </a:ext>
            </a:extLst>
          </p:cNvPr>
          <p:cNvSpPr txBox="1"/>
          <p:nvPr/>
        </p:nvSpPr>
        <p:spPr>
          <a:xfrm>
            <a:off x="1773988" y="3627757"/>
            <a:ext cx="8677469" cy="2894190"/>
          </a:xfrm>
          <a:prstGeom prst="rect">
            <a:avLst/>
          </a:prstGeom>
          <a:noFill/>
        </p:spPr>
        <p:txBody>
          <a:bodyPr wrap="square" rtlCol="0">
            <a:spAutoFit/>
          </a:bodyPr>
          <a:lstStyle/>
          <a:p>
            <a:pPr>
              <a:lnSpc>
                <a:spcPct val="200000"/>
              </a:lnSpc>
            </a:pPr>
            <a:r>
              <a:rPr lang="en-VN" sz="3200" dirty="0"/>
              <a:t>139 = </a:t>
            </a:r>
            <a:r>
              <a:rPr lang="en-VN" sz="3200" dirty="0">
                <a:solidFill>
                  <a:srgbClr val="FF0000"/>
                </a:solidFill>
              </a:rPr>
              <a:t>100 + 30 + 9			</a:t>
            </a:r>
            <a:r>
              <a:rPr lang="en-VN" sz="3200" dirty="0"/>
              <a:t>360 = </a:t>
            </a:r>
            <a:r>
              <a:rPr lang="en-VN" sz="3200" dirty="0">
                <a:solidFill>
                  <a:srgbClr val="FF0000"/>
                </a:solidFill>
              </a:rPr>
              <a:t>300 + 60</a:t>
            </a:r>
          </a:p>
          <a:p>
            <a:pPr>
              <a:lnSpc>
                <a:spcPct val="200000"/>
              </a:lnSpc>
            </a:pPr>
            <a:r>
              <a:rPr lang="en-VN" sz="3200" dirty="0"/>
              <a:t>765 = </a:t>
            </a:r>
            <a:r>
              <a:rPr lang="en-VN" sz="3200" dirty="0">
                <a:solidFill>
                  <a:srgbClr val="FF0000"/>
                </a:solidFill>
              </a:rPr>
              <a:t>700 + 60 + 5			</a:t>
            </a:r>
            <a:r>
              <a:rPr lang="en-VN" sz="3200" dirty="0"/>
              <a:t>607 =</a:t>
            </a:r>
            <a:r>
              <a:rPr lang="en-VN" sz="3200" dirty="0">
                <a:solidFill>
                  <a:srgbClr val="FF0000"/>
                </a:solidFill>
              </a:rPr>
              <a:t> 600 + 7</a:t>
            </a:r>
          </a:p>
          <a:p>
            <a:pPr>
              <a:lnSpc>
                <a:spcPct val="200000"/>
              </a:lnSpc>
            </a:pPr>
            <a:r>
              <a:rPr lang="en-VN" sz="3200" dirty="0"/>
              <a:t>992 = </a:t>
            </a:r>
            <a:r>
              <a:rPr lang="en-VN" sz="3200" dirty="0">
                <a:solidFill>
                  <a:srgbClr val="FF0000"/>
                </a:solidFill>
              </a:rPr>
              <a:t>900 + 90 + 2 </a:t>
            </a:r>
          </a:p>
        </p:txBody>
      </p:sp>
      <p:sp>
        <p:nvSpPr>
          <p:cNvPr id="10" name="Rectangle 9">
            <a:extLst>
              <a:ext uri="{FF2B5EF4-FFF2-40B4-BE49-F238E27FC236}">
                <a16:creationId xmlns:a16="http://schemas.microsoft.com/office/drawing/2014/main" id="{20C53586-C3D8-4E38-AC3D-FB9B66A68D3C}"/>
              </a:ext>
            </a:extLst>
          </p:cNvPr>
          <p:cNvSpPr/>
          <p:nvPr/>
        </p:nvSpPr>
        <p:spPr>
          <a:xfrm>
            <a:off x="2967135" y="3889854"/>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x</a:t>
            </a:r>
          </a:p>
        </p:txBody>
      </p:sp>
      <p:sp>
        <p:nvSpPr>
          <p:cNvPr id="11" name="Rectangle 10">
            <a:extLst>
              <a:ext uri="{FF2B5EF4-FFF2-40B4-BE49-F238E27FC236}">
                <a16:creationId xmlns:a16="http://schemas.microsoft.com/office/drawing/2014/main" id="{E5680A2F-BD7C-40F7-B1BF-A1A32B27BFE7}"/>
              </a:ext>
            </a:extLst>
          </p:cNvPr>
          <p:cNvSpPr/>
          <p:nvPr/>
        </p:nvSpPr>
        <p:spPr>
          <a:xfrm>
            <a:off x="2967135" y="4827581"/>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xxx</a:t>
            </a:r>
          </a:p>
        </p:txBody>
      </p:sp>
      <p:sp>
        <p:nvSpPr>
          <p:cNvPr id="12" name="Rectangle 11">
            <a:extLst>
              <a:ext uri="{FF2B5EF4-FFF2-40B4-BE49-F238E27FC236}">
                <a16:creationId xmlns:a16="http://schemas.microsoft.com/office/drawing/2014/main" id="{5E421C16-A294-48CB-9FF4-511B3930A284}"/>
              </a:ext>
            </a:extLst>
          </p:cNvPr>
          <p:cNvSpPr/>
          <p:nvPr/>
        </p:nvSpPr>
        <p:spPr>
          <a:xfrm>
            <a:off x="2967135" y="5782735"/>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ectangle 12">
            <a:extLst>
              <a:ext uri="{FF2B5EF4-FFF2-40B4-BE49-F238E27FC236}">
                <a16:creationId xmlns:a16="http://schemas.microsoft.com/office/drawing/2014/main" id="{1D99BA4F-B690-45C3-8997-61CBEBECFDE1}"/>
              </a:ext>
            </a:extLst>
          </p:cNvPr>
          <p:cNvSpPr/>
          <p:nvPr/>
        </p:nvSpPr>
        <p:spPr>
          <a:xfrm>
            <a:off x="8466909" y="3885000"/>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x</a:t>
            </a:r>
          </a:p>
        </p:txBody>
      </p:sp>
      <p:sp>
        <p:nvSpPr>
          <p:cNvPr id="14" name="Rectangle 13">
            <a:extLst>
              <a:ext uri="{FF2B5EF4-FFF2-40B4-BE49-F238E27FC236}">
                <a16:creationId xmlns:a16="http://schemas.microsoft.com/office/drawing/2014/main" id="{32A77BAF-8193-4D88-B66C-A46918B28DD0}"/>
              </a:ext>
            </a:extLst>
          </p:cNvPr>
          <p:cNvSpPr/>
          <p:nvPr/>
        </p:nvSpPr>
        <p:spPr>
          <a:xfrm>
            <a:off x="8466909" y="4822727"/>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xxx</a:t>
            </a:r>
          </a:p>
        </p:txBody>
      </p:sp>
    </p:spTree>
    <p:extLst>
      <p:ext uri="{BB962C8B-B14F-4D97-AF65-F5344CB8AC3E}">
        <p14:creationId xmlns:p14="http://schemas.microsoft.com/office/powerpoint/2010/main" val="20127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FB9A8309-4D88-4C66-BCBE-F6AB19011A5C}"/>
              </a:ext>
            </a:extLst>
          </p:cNvPr>
          <p:cNvSpPr/>
          <p:nvPr/>
        </p:nvSpPr>
        <p:spPr>
          <a:xfrm>
            <a:off x="1633842" y="651243"/>
            <a:ext cx="1034386"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 name="Group 4">
            <a:extLst>
              <a:ext uri="{FF2B5EF4-FFF2-40B4-BE49-F238E27FC236}">
                <a16:creationId xmlns:a16="http://schemas.microsoft.com/office/drawing/2014/main" id="{F0B30567-1583-4916-B721-8556FDEBB463}"/>
              </a:ext>
            </a:extLst>
          </p:cNvPr>
          <p:cNvGrpSpPr/>
          <p:nvPr/>
        </p:nvGrpSpPr>
        <p:grpSpPr>
          <a:xfrm>
            <a:off x="1058771" y="608267"/>
            <a:ext cx="1815790" cy="570588"/>
            <a:chOff x="-719504" y="1433847"/>
            <a:chExt cx="9211257" cy="570588"/>
          </a:xfrm>
        </p:grpSpPr>
        <p:sp>
          <p:nvSpPr>
            <p:cNvPr id="6" name="TextBox 5">
              <a:extLst>
                <a:ext uri="{FF2B5EF4-FFF2-40B4-BE49-F238E27FC236}">
                  <a16:creationId xmlns:a16="http://schemas.microsoft.com/office/drawing/2014/main" id="{A78BFAF2-D3C6-43EC-84DE-238E71ACDE0C}"/>
                </a:ext>
              </a:extLst>
            </p:cNvPr>
            <p:cNvSpPr txBox="1"/>
            <p:nvPr/>
          </p:nvSpPr>
          <p:spPr>
            <a:xfrm>
              <a:off x="2356808" y="1457531"/>
              <a:ext cx="6134945" cy="523220"/>
            </a:xfrm>
            <a:prstGeom prst="rect">
              <a:avLst/>
            </a:prstGeom>
            <a:noFill/>
          </p:spPr>
          <p:txBody>
            <a:bodyPr wrap="square" rtlCol="0">
              <a:spAutoFit/>
            </a:bodyPr>
            <a:lstStyle/>
            <a:p>
              <a:r>
                <a:rPr lang="en-US" sz="2800" dirty="0" err="1"/>
                <a:t>Số</a:t>
              </a:r>
              <a:r>
                <a:rPr lang="en-US" sz="2800" dirty="0"/>
                <a:t> ?</a:t>
              </a:r>
            </a:p>
          </p:txBody>
        </p:sp>
        <p:sp>
          <p:nvSpPr>
            <p:cNvPr id="7" name="Oval 6">
              <a:extLst>
                <a:ext uri="{FF2B5EF4-FFF2-40B4-BE49-F238E27FC236}">
                  <a16:creationId xmlns:a16="http://schemas.microsoft.com/office/drawing/2014/main" id="{E3B9B3D4-7D21-49CE-AE28-1038E4CB5729}"/>
                </a:ext>
              </a:extLst>
            </p:cNvPr>
            <p:cNvSpPr/>
            <p:nvPr/>
          </p:nvSpPr>
          <p:spPr>
            <a:xfrm>
              <a:off x="-719504" y="1433847"/>
              <a:ext cx="27268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grpSp>
      <p:sp>
        <p:nvSpPr>
          <p:cNvPr id="8" name="TextBox 7">
            <a:extLst>
              <a:ext uri="{FF2B5EF4-FFF2-40B4-BE49-F238E27FC236}">
                <a16:creationId xmlns:a16="http://schemas.microsoft.com/office/drawing/2014/main" id="{0C804505-0751-484C-9502-60D9F28EC63A}"/>
              </a:ext>
            </a:extLst>
          </p:cNvPr>
          <p:cNvSpPr txBox="1"/>
          <p:nvPr/>
        </p:nvSpPr>
        <p:spPr>
          <a:xfrm>
            <a:off x="4287793" y="530817"/>
            <a:ext cx="6043642" cy="1855380"/>
          </a:xfrm>
          <a:prstGeom prst="rect">
            <a:avLst/>
          </a:prstGeom>
          <a:noFill/>
        </p:spPr>
        <p:txBody>
          <a:bodyPr wrap="none" rtlCol="0" anchor="ctr">
            <a:spAutoFit/>
          </a:bodyPr>
          <a:lstStyle/>
          <a:p>
            <a:pPr lvl="0">
              <a:lnSpc>
                <a:spcPct val="114000"/>
              </a:lnSpc>
            </a:pPr>
            <a:r>
              <a:rPr lang="en-US" sz="2800" dirty="0" err="1">
                <a:solidFill>
                  <a:prstClr val="black"/>
                </a:solidFill>
              </a:rPr>
              <a:t>Sóc</a:t>
            </a:r>
            <a:r>
              <a:rPr lang="en-US" sz="2800" dirty="0">
                <a:solidFill>
                  <a:prstClr val="black"/>
                </a:solidFill>
              </a:rPr>
              <a:t> </a:t>
            </a:r>
            <a:r>
              <a:rPr lang="en-US" sz="2800" dirty="0" err="1">
                <a:solidFill>
                  <a:prstClr val="black"/>
                </a:solidFill>
              </a:rPr>
              <a:t>nhặt</a:t>
            </a:r>
            <a:r>
              <a:rPr lang="en-US" sz="2800" dirty="0">
                <a:solidFill>
                  <a:prstClr val="black"/>
                </a:solidFill>
              </a:rPr>
              <a:t> </a:t>
            </a:r>
            <a:r>
              <a:rPr lang="en-US" sz="2800" dirty="0" err="1">
                <a:solidFill>
                  <a:prstClr val="black"/>
                </a:solidFill>
              </a:rPr>
              <a:t>hạt</a:t>
            </a:r>
            <a:r>
              <a:rPr lang="en-US" sz="2800" dirty="0">
                <a:solidFill>
                  <a:prstClr val="black"/>
                </a:solidFill>
              </a:rPr>
              <a:t> </a:t>
            </a:r>
            <a:r>
              <a:rPr lang="en-US" sz="2800" dirty="0" err="1">
                <a:solidFill>
                  <a:prstClr val="black"/>
                </a:solidFill>
              </a:rPr>
              <a:t>dẻ</a:t>
            </a:r>
            <a:r>
              <a:rPr lang="en-US" sz="2800" dirty="0">
                <a:solidFill>
                  <a:prstClr val="black"/>
                </a:solidFill>
              </a:rPr>
              <a:t> </a:t>
            </a:r>
            <a:r>
              <a:rPr lang="en-US" sz="2800" dirty="0" err="1">
                <a:solidFill>
                  <a:prstClr val="black"/>
                </a:solidFill>
              </a:rPr>
              <a:t>rồi</a:t>
            </a:r>
            <a:r>
              <a:rPr lang="en-US" sz="2800" dirty="0">
                <a:solidFill>
                  <a:prstClr val="black"/>
                </a:solidFill>
              </a:rPr>
              <a:t> </a:t>
            </a:r>
            <a:r>
              <a:rPr lang="en-US" sz="2800" dirty="0" err="1">
                <a:solidFill>
                  <a:prstClr val="black"/>
                </a:solidFill>
              </a:rPr>
              <a:t>cất</a:t>
            </a:r>
            <a:r>
              <a:rPr lang="en-US" sz="2800" dirty="0">
                <a:solidFill>
                  <a:prstClr val="black"/>
                </a:solidFill>
              </a:rPr>
              <a:t> </a:t>
            </a:r>
            <a:r>
              <a:rPr lang="en-US" sz="2800" dirty="0" err="1">
                <a:solidFill>
                  <a:prstClr val="black"/>
                </a:solidFill>
              </a:rPr>
              <a:t>giữ</a:t>
            </a:r>
            <a:r>
              <a:rPr lang="en-US" sz="2800" dirty="0">
                <a:solidFill>
                  <a:prstClr val="black"/>
                </a:solidFill>
              </a:rPr>
              <a:t> </a:t>
            </a:r>
            <a:r>
              <a:rPr lang="en-US" sz="2800" dirty="0" err="1">
                <a:solidFill>
                  <a:prstClr val="black"/>
                </a:solidFill>
              </a:rPr>
              <a:t>như</a:t>
            </a:r>
            <a:r>
              <a:rPr lang="en-US" sz="2800" dirty="0">
                <a:solidFill>
                  <a:prstClr val="black"/>
                </a:solidFill>
              </a:rPr>
              <a:t> </a:t>
            </a:r>
            <a:r>
              <a:rPr lang="en-US" sz="2800" dirty="0" err="1">
                <a:solidFill>
                  <a:prstClr val="black"/>
                </a:solidFill>
              </a:rPr>
              <a:t>sau</a:t>
            </a:r>
            <a:r>
              <a:rPr lang="en-US" sz="2800" dirty="0">
                <a:solidFill>
                  <a:prstClr val="black"/>
                </a:solidFill>
              </a:rPr>
              <a:t>:</a:t>
            </a:r>
          </a:p>
          <a:p>
            <a:pPr marL="457200" lvl="0" indent="-457200">
              <a:lnSpc>
                <a:spcPct val="114000"/>
              </a:lnSpc>
              <a:buFont typeface="Arial" panose="020B0604020202020204" pitchFamily="34" charset="0"/>
              <a:buChar char="•"/>
            </a:pPr>
            <a:r>
              <a:rPr lang="en-US" sz="2800" dirty="0" err="1">
                <a:solidFill>
                  <a:prstClr val="black"/>
                </a:solidFill>
              </a:rPr>
              <a:t>Cứ</a:t>
            </a:r>
            <a:r>
              <a:rPr lang="en-US" sz="2800" dirty="0">
                <a:solidFill>
                  <a:prstClr val="black"/>
                </a:solidFill>
              </a:rPr>
              <a:t> </a:t>
            </a:r>
            <a:r>
              <a:rPr lang="en-US" sz="2800" dirty="0" err="1">
                <a:solidFill>
                  <a:prstClr val="black"/>
                </a:solidFill>
              </a:rPr>
              <a:t>đủ</a:t>
            </a:r>
            <a:r>
              <a:rPr lang="en-US" sz="2800" dirty="0">
                <a:solidFill>
                  <a:prstClr val="black"/>
                </a:solidFill>
              </a:rPr>
              <a:t> 100 </a:t>
            </a:r>
            <a:r>
              <a:rPr lang="en-US" sz="2800" dirty="0" err="1">
                <a:solidFill>
                  <a:prstClr val="black"/>
                </a:solidFill>
              </a:rPr>
              <a:t>hạt</a:t>
            </a:r>
            <a:r>
              <a:rPr lang="en-US" sz="2800" dirty="0">
                <a:solidFill>
                  <a:prstClr val="black"/>
                </a:solidFill>
              </a:rPr>
              <a:t>, </a:t>
            </a:r>
            <a:r>
              <a:rPr lang="en-US" sz="2800" dirty="0" err="1">
                <a:solidFill>
                  <a:prstClr val="black"/>
                </a:solidFill>
              </a:rPr>
              <a:t>sóc</a:t>
            </a:r>
            <a:r>
              <a:rPr lang="en-US" sz="2800" dirty="0">
                <a:solidFill>
                  <a:prstClr val="black"/>
                </a:solidFill>
              </a:rPr>
              <a:t> </a:t>
            </a:r>
            <a:r>
              <a:rPr lang="en-US" sz="2800" dirty="0" err="1">
                <a:solidFill>
                  <a:prstClr val="black"/>
                </a:solidFill>
              </a:rPr>
              <a:t>cho</a:t>
            </a:r>
            <a:r>
              <a:rPr lang="en-US" sz="2800" dirty="0">
                <a:solidFill>
                  <a:prstClr val="black"/>
                </a:solidFill>
              </a:rPr>
              <a:t> </a:t>
            </a:r>
            <a:r>
              <a:rPr lang="en-US" sz="2800" dirty="0" err="1">
                <a:solidFill>
                  <a:prstClr val="black"/>
                </a:solidFill>
              </a:rPr>
              <a:t>vào</a:t>
            </a:r>
            <a:r>
              <a:rPr lang="en-US" sz="2800" dirty="0">
                <a:solidFill>
                  <a:prstClr val="black"/>
                </a:solidFill>
              </a:rPr>
              <a:t> 1 </a:t>
            </a:r>
            <a:r>
              <a:rPr lang="en-US" sz="2800" dirty="0" err="1">
                <a:solidFill>
                  <a:prstClr val="black"/>
                </a:solidFill>
              </a:rPr>
              <a:t>giỏ</a:t>
            </a:r>
            <a:r>
              <a:rPr lang="en-US" sz="2800" dirty="0">
                <a:solidFill>
                  <a:prstClr val="black"/>
                </a:solidFill>
              </a:rPr>
              <a:t>;</a:t>
            </a:r>
          </a:p>
          <a:p>
            <a:pPr marL="457200" lvl="0" indent="-457200">
              <a:lnSpc>
                <a:spcPct val="114000"/>
              </a:lnSpc>
              <a:buFont typeface="Arial" panose="020B0604020202020204" pitchFamily="34" charset="0"/>
              <a:buChar char="•"/>
            </a:pPr>
            <a:r>
              <a:rPr lang="en-US" sz="2800" dirty="0" err="1">
                <a:solidFill>
                  <a:prstClr val="black"/>
                </a:solidFill>
              </a:rPr>
              <a:t>Cứ</a:t>
            </a:r>
            <a:r>
              <a:rPr lang="en-US" sz="2800" dirty="0">
                <a:solidFill>
                  <a:prstClr val="black"/>
                </a:solidFill>
              </a:rPr>
              <a:t> </a:t>
            </a:r>
            <a:r>
              <a:rPr lang="en-US" sz="2800" dirty="0" err="1">
                <a:solidFill>
                  <a:prstClr val="black"/>
                </a:solidFill>
              </a:rPr>
              <a:t>đủ</a:t>
            </a:r>
            <a:r>
              <a:rPr lang="en-US" sz="2800" dirty="0">
                <a:solidFill>
                  <a:prstClr val="black"/>
                </a:solidFill>
              </a:rPr>
              <a:t> 10 </a:t>
            </a:r>
            <a:r>
              <a:rPr lang="en-US" sz="2800" dirty="0" err="1">
                <a:solidFill>
                  <a:prstClr val="black"/>
                </a:solidFill>
              </a:rPr>
              <a:t>hạt</a:t>
            </a:r>
            <a:r>
              <a:rPr lang="en-US" sz="2800" dirty="0">
                <a:solidFill>
                  <a:prstClr val="black"/>
                </a:solidFill>
              </a:rPr>
              <a:t>, </a:t>
            </a:r>
            <a:r>
              <a:rPr lang="en-US" sz="2800" dirty="0" err="1">
                <a:solidFill>
                  <a:prstClr val="black"/>
                </a:solidFill>
              </a:rPr>
              <a:t>sóc</a:t>
            </a:r>
            <a:r>
              <a:rPr lang="en-US" sz="2800" dirty="0">
                <a:solidFill>
                  <a:prstClr val="black"/>
                </a:solidFill>
              </a:rPr>
              <a:t> </a:t>
            </a:r>
            <a:r>
              <a:rPr lang="en-US" sz="2800" dirty="0" err="1">
                <a:solidFill>
                  <a:prstClr val="black"/>
                </a:solidFill>
              </a:rPr>
              <a:t>cho</a:t>
            </a:r>
            <a:r>
              <a:rPr lang="en-US" sz="2800" dirty="0">
                <a:solidFill>
                  <a:prstClr val="black"/>
                </a:solidFill>
              </a:rPr>
              <a:t> </a:t>
            </a:r>
            <a:r>
              <a:rPr lang="en-US" sz="2800" dirty="0" err="1">
                <a:solidFill>
                  <a:prstClr val="black"/>
                </a:solidFill>
              </a:rPr>
              <a:t>vào</a:t>
            </a:r>
            <a:r>
              <a:rPr lang="en-US" sz="2800" dirty="0">
                <a:solidFill>
                  <a:prstClr val="black"/>
                </a:solidFill>
              </a:rPr>
              <a:t> 1 </a:t>
            </a:r>
            <a:r>
              <a:rPr lang="en-US" sz="2800" dirty="0" err="1">
                <a:solidFill>
                  <a:prstClr val="black"/>
                </a:solidFill>
              </a:rPr>
              <a:t>túi</a:t>
            </a:r>
            <a:r>
              <a:rPr lang="en-US" sz="2800" dirty="0">
                <a:solidFill>
                  <a:prstClr val="black"/>
                </a:solidFill>
              </a:rPr>
              <a:t>.</a:t>
            </a:r>
          </a:p>
          <a:p>
            <a:pPr>
              <a:lnSpc>
                <a:spcPct val="114000"/>
              </a:lnSpc>
            </a:pPr>
            <a:endParaRPr lang="en-VN" dirty="0"/>
          </a:p>
        </p:txBody>
      </p:sp>
      <p:pic>
        <p:nvPicPr>
          <p:cNvPr id="9" name="Picture 2" descr="Hình ảnh Hạt Hạt Vẽ Tay Phim Hoạt Hình Vẽ Tay Phim Hoạt Hình, Quả Hạch, Món  ăn, Snack miễn phí tải tập tin PNG PSDComment và Vector">
            <a:extLst>
              <a:ext uri="{FF2B5EF4-FFF2-40B4-BE49-F238E27FC236}">
                <a16:creationId xmlns:a16="http://schemas.microsoft.com/office/drawing/2014/main" id="{2C9B0C1B-6297-4793-B01B-CFBD7FD715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6069058" y="4925933"/>
            <a:ext cx="623591" cy="62359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F85B544-5A15-4E3F-BF79-0B6EE71BB981}"/>
              </a:ext>
            </a:extLst>
          </p:cNvPr>
          <p:cNvGrpSpPr/>
          <p:nvPr/>
        </p:nvGrpSpPr>
        <p:grpSpPr>
          <a:xfrm>
            <a:off x="825058" y="1833203"/>
            <a:ext cx="5820819" cy="2225811"/>
            <a:chOff x="825058" y="1833203"/>
            <a:chExt cx="5820819" cy="2225811"/>
          </a:xfrm>
        </p:grpSpPr>
        <p:grpSp>
          <p:nvGrpSpPr>
            <p:cNvPr id="11" name="Group 10">
              <a:extLst>
                <a:ext uri="{FF2B5EF4-FFF2-40B4-BE49-F238E27FC236}">
                  <a16:creationId xmlns:a16="http://schemas.microsoft.com/office/drawing/2014/main" id="{0C4E7E0D-0D90-43F4-BDB3-FD70988669DC}"/>
                </a:ext>
              </a:extLst>
            </p:cNvPr>
            <p:cNvGrpSpPr/>
            <p:nvPr/>
          </p:nvGrpSpPr>
          <p:grpSpPr>
            <a:xfrm>
              <a:off x="854136" y="2356423"/>
              <a:ext cx="5791741" cy="1702591"/>
              <a:chOff x="1804534" y="3362525"/>
              <a:chExt cx="6370915" cy="1872850"/>
            </a:xfrm>
          </p:grpSpPr>
          <p:pic>
            <p:nvPicPr>
              <p:cNvPr id="14" name="Picture 13">
                <a:extLst>
                  <a:ext uri="{FF2B5EF4-FFF2-40B4-BE49-F238E27FC236}">
                    <a16:creationId xmlns:a16="http://schemas.microsoft.com/office/drawing/2014/main" id="{A2660BC9-A5D6-413B-8974-D412156F8A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harpenSoften amount="38000"/>
                        </a14:imgEffect>
                        <a14:imgEffect>
                          <a14:saturation sat="200000"/>
                        </a14:imgEffect>
                      </a14:imgLayer>
                    </a14:imgProps>
                  </a:ext>
                  <a:ext uri="{28A0092B-C50C-407E-A947-70E740481C1C}">
                    <a14:useLocalDpi xmlns:a14="http://schemas.microsoft.com/office/drawing/2010/main" val="0"/>
                  </a:ext>
                </a:extLst>
              </a:blip>
              <a:srcRect r="34074" b="40359"/>
              <a:stretch/>
            </p:blipFill>
            <p:spPr>
              <a:xfrm>
                <a:off x="1804534" y="3362525"/>
                <a:ext cx="2729463" cy="1689100"/>
              </a:xfrm>
              <a:prstGeom prst="rect">
                <a:avLst/>
              </a:prstGeom>
            </p:spPr>
          </p:pic>
          <p:grpSp>
            <p:nvGrpSpPr>
              <p:cNvPr id="15" name="Group 14">
                <a:extLst>
                  <a:ext uri="{FF2B5EF4-FFF2-40B4-BE49-F238E27FC236}">
                    <a16:creationId xmlns:a16="http://schemas.microsoft.com/office/drawing/2014/main" id="{04F12C6C-2874-445A-BF2D-5DA534328E32}"/>
                  </a:ext>
                </a:extLst>
              </p:cNvPr>
              <p:cNvGrpSpPr/>
              <p:nvPr/>
            </p:nvGrpSpPr>
            <p:grpSpPr>
              <a:xfrm>
                <a:off x="6956005" y="4131892"/>
                <a:ext cx="1219444" cy="685951"/>
                <a:chOff x="5426516" y="4107225"/>
                <a:chExt cx="1219444" cy="685951"/>
              </a:xfrm>
            </p:grpSpPr>
            <p:pic>
              <p:nvPicPr>
                <p:cNvPr id="20" name="Picture 2" descr="Hình ảnh Hạt Hạt Vẽ Tay Phim Hoạt Hình Vẽ Tay Phim Hoạt Hình, Quả Hạch, Món  ăn, Snack miễn phí tải tập tin PNG PSDComment và Vector">
                  <a:extLst>
                    <a:ext uri="{FF2B5EF4-FFF2-40B4-BE49-F238E27FC236}">
                      <a16:creationId xmlns:a16="http://schemas.microsoft.com/office/drawing/2014/main" id="{A7416D5E-642E-4636-AF93-C4325AB2E522}"/>
                    </a:ext>
                  </a:extLst>
                </p:cNvPr>
                <p:cNvPicPr>
                  <a:picLocks noChangeAspect="1" noChangeArrowheads="1"/>
                </p:cNvPicPr>
                <p:nvPr/>
              </p:nvPicPr>
              <p:blipFill>
                <a:blip r:embed="rId3">
                  <a:extLst>
                    <a:ext uri="{BEBA8EAE-BF5A-486C-A8C5-ECC9F3942E4B}">
                      <a14:imgProps xmlns:a14="http://schemas.microsoft.com/office/drawing/2010/main">
                        <a14:imgLayer r:embed="rId7">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5426516" y="4107225"/>
                  <a:ext cx="685950" cy="685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Hạt Hạt Vẽ Tay Phim Hoạt Hình Vẽ Tay Phim Hoạt Hình, Quả Hạch, Món  ăn, Snack miễn phí tải tập tin PNG PSDComment và Vector">
                  <a:extLst>
                    <a:ext uri="{FF2B5EF4-FFF2-40B4-BE49-F238E27FC236}">
                      <a16:creationId xmlns:a16="http://schemas.microsoft.com/office/drawing/2014/main" id="{627885EB-FB5C-445C-82EC-05889B59F770}"/>
                    </a:ext>
                  </a:extLst>
                </p:cNvPr>
                <p:cNvPicPr>
                  <a:picLocks noChangeAspect="1" noChangeArrowheads="1"/>
                </p:cNvPicPr>
                <p:nvPr/>
              </p:nvPicPr>
              <p:blipFill>
                <a:blip r:embed="rId3">
                  <a:extLst>
                    <a:ext uri="{BEBA8EAE-BF5A-486C-A8C5-ECC9F3942E4B}">
                      <a14:imgProps xmlns:a14="http://schemas.microsoft.com/office/drawing/2010/main">
                        <a14:imgLayer r:embed="rId8">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5960010" y="4107226"/>
                  <a:ext cx="685950" cy="6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10EC6C0-00F5-4165-AE65-ADBC5AC53DD1}"/>
                  </a:ext>
                </a:extLst>
              </p:cNvPr>
              <p:cNvGrpSpPr/>
              <p:nvPr/>
            </p:nvGrpSpPr>
            <p:grpSpPr>
              <a:xfrm>
                <a:off x="4156497" y="3471725"/>
                <a:ext cx="2838887" cy="1763650"/>
                <a:chOff x="4156497" y="3471725"/>
                <a:chExt cx="2838887" cy="1763650"/>
              </a:xfrm>
            </p:grpSpPr>
            <p:pic>
              <p:nvPicPr>
                <p:cNvPr id="17" name="Picture 16">
                  <a:extLst>
                    <a:ext uri="{FF2B5EF4-FFF2-40B4-BE49-F238E27FC236}">
                      <a16:creationId xmlns:a16="http://schemas.microsoft.com/office/drawing/2014/main" id="{12446C13-5F94-4031-ABCF-983C082EEE4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harpenSoften amount="5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156497" y="3495475"/>
                  <a:ext cx="1079500" cy="1739900"/>
                </a:xfrm>
                <a:prstGeom prst="rect">
                  <a:avLst/>
                </a:prstGeom>
              </p:spPr>
            </p:pic>
            <p:pic>
              <p:nvPicPr>
                <p:cNvPr id="18" name="Picture 17">
                  <a:extLst>
                    <a:ext uri="{FF2B5EF4-FFF2-40B4-BE49-F238E27FC236}">
                      <a16:creationId xmlns:a16="http://schemas.microsoft.com/office/drawing/2014/main" id="{A51DFBAD-021F-4781-A726-799B5CE15CA8}"/>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harpenSoften amount="5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016500" y="3483600"/>
                  <a:ext cx="1079500" cy="1739900"/>
                </a:xfrm>
                <a:prstGeom prst="rect">
                  <a:avLst/>
                </a:prstGeom>
              </p:spPr>
            </p:pic>
            <p:pic>
              <p:nvPicPr>
                <p:cNvPr id="19" name="Picture 18">
                  <a:extLst>
                    <a:ext uri="{FF2B5EF4-FFF2-40B4-BE49-F238E27FC236}">
                      <a16:creationId xmlns:a16="http://schemas.microsoft.com/office/drawing/2014/main" id="{BF6218B6-D63A-403F-9274-CB5EE984F6E5}"/>
                    </a:ext>
                  </a:extLst>
                </p:cNvPr>
                <p:cNvPicPr>
                  <a:picLocks noChangeAspect="1"/>
                </p:cNvPicPr>
                <p:nvPr/>
              </p:nvPicPr>
              <p:blipFill>
                <a:blip r:embed="rId9">
                  <a:extLst>
                    <a:ext uri="{BEBA8EAE-BF5A-486C-A8C5-ECC9F3942E4B}">
                      <a14:imgProps xmlns:a14="http://schemas.microsoft.com/office/drawing/2010/main">
                        <a14:imgLayer r:embed="rId12">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harpenSoften amount="5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5884" y="3471725"/>
                  <a:ext cx="1079500" cy="1739900"/>
                </a:xfrm>
                <a:prstGeom prst="rect">
                  <a:avLst/>
                </a:prstGeom>
              </p:spPr>
            </p:pic>
          </p:grpSp>
        </p:grpSp>
        <p:sp>
          <p:nvSpPr>
            <p:cNvPr id="13" name="TextBox 12">
              <a:extLst>
                <a:ext uri="{FF2B5EF4-FFF2-40B4-BE49-F238E27FC236}">
                  <a16:creationId xmlns:a16="http://schemas.microsoft.com/office/drawing/2014/main" id="{F008D34D-7912-46A5-8F98-26D57FCE20D2}"/>
                </a:ext>
              </a:extLst>
            </p:cNvPr>
            <p:cNvSpPr txBox="1"/>
            <p:nvPr/>
          </p:nvSpPr>
          <p:spPr>
            <a:xfrm>
              <a:off x="825058" y="1833203"/>
              <a:ext cx="2164375" cy="523220"/>
            </a:xfrm>
            <a:prstGeom prst="rect">
              <a:avLst/>
            </a:prstGeom>
            <a:noFill/>
          </p:spPr>
          <p:txBody>
            <a:bodyPr wrap="none" rtlCol="0">
              <a:spAutoFit/>
            </a:bodyPr>
            <a:lstStyle/>
            <a:p>
              <a:r>
                <a:rPr lang="en-VN" sz="2800" dirty="0"/>
                <a:t>a) Hôm qua:</a:t>
              </a:r>
            </a:p>
          </p:txBody>
        </p:sp>
      </p:grpSp>
      <p:grpSp>
        <p:nvGrpSpPr>
          <p:cNvPr id="22" name="Group 21">
            <a:extLst>
              <a:ext uri="{FF2B5EF4-FFF2-40B4-BE49-F238E27FC236}">
                <a16:creationId xmlns:a16="http://schemas.microsoft.com/office/drawing/2014/main" id="{A6362EAB-4D4E-40D3-9A35-F089202C8E85}"/>
              </a:ext>
            </a:extLst>
          </p:cNvPr>
          <p:cNvGrpSpPr/>
          <p:nvPr/>
        </p:nvGrpSpPr>
        <p:grpSpPr>
          <a:xfrm>
            <a:off x="854136" y="3952411"/>
            <a:ext cx="6015297" cy="2442777"/>
            <a:chOff x="854136" y="4153579"/>
            <a:chExt cx="6015297" cy="2442777"/>
          </a:xfrm>
        </p:grpSpPr>
        <p:grpSp>
          <p:nvGrpSpPr>
            <p:cNvPr id="23" name="Group 22">
              <a:extLst>
                <a:ext uri="{FF2B5EF4-FFF2-40B4-BE49-F238E27FC236}">
                  <a16:creationId xmlns:a16="http://schemas.microsoft.com/office/drawing/2014/main" id="{908BFC6B-1091-4D64-9AF8-535EFCAB6601}"/>
                </a:ext>
              </a:extLst>
            </p:cNvPr>
            <p:cNvGrpSpPr/>
            <p:nvPr/>
          </p:nvGrpSpPr>
          <p:grpSpPr>
            <a:xfrm>
              <a:off x="931388" y="4905263"/>
              <a:ext cx="5938045" cy="1691093"/>
              <a:chOff x="931388" y="4941839"/>
              <a:chExt cx="5938045" cy="1691093"/>
            </a:xfrm>
          </p:grpSpPr>
          <p:grpSp>
            <p:nvGrpSpPr>
              <p:cNvPr id="25" name="Group 24">
                <a:extLst>
                  <a:ext uri="{FF2B5EF4-FFF2-40B4-BE49-F238E27FC236}">
                    <a16:creationId xmlns:a16="http://schemas.microsoft.com/office/drawing/2014/main" id="{E32AF89E-66EE-4CD1-B274-96DDC7B4F8AB}"/>
                  </a:ext>
                </a:extLst>
              </p:cNvPr>
              <p:cNvGrpSpPr/>
              <p:nvPr/>
            </p:nvGrpSpPr>
            <p:grpSpPr>
              <a:xfrm>
                <a:off x="931388" y="4951931"/>
                <a:ext cx="5938045" cy="1681001"/>
                <a:chOff x="1643598" y="3362525"/>
                <a:chExt cx="6531851" cy="1849100"/>
              </a:xfrm>
            </p:grpSpPr>
            <p:pic>
              <p:nvPicPr>
                <p:cNvPr id="27" name="Picture 26">
                  <a:extLst>
                    <a:ext uri="{FF2B5EF4-FFF2-40B4-BE49-F238E27FC236}">
                      <a16:creationId xmlns:a16="http://schemas.microsoft.com/office/drawing/2014/main" id="{FB6738CC-EB3C-4383-84C7-221F06D61ACA}"/>
                    </a:ext>
                  </a:extLst>
                </p:cNvPr>
                <p:cNvPicPr>
                  <a:picLocks noChangeAspect="1"/>
                </p:cNvPicPr>
                <p:nvPr/>
              </p:nvPicPr>
              <p:blipFill rotWithShape="1">
                <a:blip r:embed="rId5">
                  <a:extLst>
                    <a:ext uri="{BEBA8EAE-BF5A-486C-A8C5-ECC9F3942E4B}">
                      <a14:imgProps xmlns:a14="http://schemas.microsoft.com/office/drawing/2010/main">
                        <a14:imgLayer r:embed="rId13">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harpenSoften amount="38000"/>
                          </a14:imgEffect>
                          <a14:imgEffect>
                            <a14:saturation sat="200000"/>
                          </a14:imgEffect>
                        </a14:imgLayer>
                      </a14:imgProps>
                    </a:ext>
                    <a:ext uri="{28A0092B-C50C-407E-A947-70E740481C1C}">
                      <a14:useLocalDpi xmlns:a14="http://schemas.microsoft.com/office/drawing/2010/main" val="0"/>
                    </a:ext>
                  </a:extLst>
                </a:blip>
                <a:srcRect r="34074" b="40359"/>
                <a:stretch/>
              </p:blipFill>
              <p:spPr>
                <a:xfrm>
                  <a:off x="1643598" y="3362525"/>
                  <a:ext cx="2729464" cy="1689100"/>
                </a:xfrm>
                <a:prstGeom prst="rect">
                  <a:avLst/>
                </a:prstGeom>
              </p:spPr>
            </p:pic>
            <p:grpSp>
              <p:nvGrpSpPr>
                <p:cNvPr id="28" name="Group 27">
                  <a:extLst>
                    <a:ext uri="{FF2B5EF4-FFF2-40B4-BE49-F238E27FC236}">
                      <a16:creationId xmlns:a16="http://schemas.microsoft.com/office/drawing/2014/main" id="{4FF23864-28FD-4141-A7BD-2D466637FC44}"/>
                    </a:ext>
                  </a:extLst>
                </p:cNvPr>
                <p:cNvGrpSpPr/>
                <p:nvPr/>
              </p:nvGrpSpPr>
              <p:grpSpPr>
                <a:xfrm>
                  <a:off x="6956005" y="4131892"/>
                  <a:ext cx="1219444" cy="685951"/>
                  <a:chOff x="5426516" y="4107225"/>
                  <a:chExt cx="1219444" cy="685951"/>
                </a:xfrm>
              </p:grpSpPr>
              <p:pic>
                <p:nvPicPr>
                  <p:cNvPr id="30" name="Picture 2" descr="Hình ảnh Hạt Hạt Vẽ Tay Phim Hoạt Hình Vẽ Tay Phim Hoạt Hình, Quả Hạch, Món  ăn, Snack miễn phí tải tập tin PNG PSDComment và Vector">
                    <a:extLst>
                      <a:ext uri="{FF2B5EF4-FFF2-40B4-BE49-F238E27FC236}">
                        <a16:creationId xmlns:a16="http://schemas.microsoft.com/office/drawing/2014/main" id="{423DF376-9D4F-4CA7-97B4-36B7EC78DB44}"/>
                      </a:ext>
                    </a:extLst>
                  </p:cNvPr>
                  <p:cNvPicPr>
                    <a:picLocks noChangeAspect="1" noChangeArrowheads="1"/>
                  </p:cNvPicPr>
                  <p:nvPr/>
                </p:nvPicPr>
                <p:blipFill>
                  <a:blip r:embed="rId3">
                    <a:extLst>
                      <a:ext uri="{BEBA8EAE-BF5A-486C-A8C5-ECC9F3942E4B}">
                        <a14:imgProps xmlns:a14="http://schemas.microsoft.com/office/drawing/2010/main">
                          <a14:imgLayer r:embed="rId7">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5426516" y="4107225"/>
                    <a:ext cx="685950" cy="685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Hạt Hạt Vẽ Tay Phim Hoạt Hình Vẽ Tay Phim Hoạt Hình, Quả Hạch, Món  ăn, Snack miễn phí tải tập tin PNG PSDComment và Vector">
                    <a:extLst>
                      <a:ext uri="{FF2B5EF4-FFF2-40B4-BE49-F238E27FC236}">
                        <a16:creationId xmlns:a16="http://schemas.microsoft.com/office/drawing/2014/main" id="{182E8B87-AF66-44DA-A316-804A0BD58567}"/>
                      </a:ext>
                    </a:extLst>
                  </p:cNvPr>
                  <p:cNvPicPr>
                    <a:picLocks noChangeAspect="1" noChangeArrowheads="1"/>
                  </p:cNvPicPr>
                  <p:nvPr/>
                </p:nvPicPr>
                <p:blipFill>
                  <a:blip r:embed="rId3">
                    <a:extLst>
                      <a:ext uri="{BEBA8EAE-BF5A-486C-A8C5-ECC9F3942E4B}">
                        <a14:imgProps xmlns:a14="http://schemas.microsoft.com/office/drawing/2010/main">
                          <a14:imgLayer r:embed="rId14">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5960010" y="4107226"/>
                    <a:ext cx="685950" cy="6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0A5AE842-9CF2-47E6-B52E-0BE94628D52D}"/>
                    </a:ext>
                  </a:extLst>
                </p:cNvPr>
                <p:cNvPicPr>
                  <a:picLocks noChangeAspect="1"/>
                </p:cNvPicPr>
                <p:nvPr/>
              </p:nvPicPr>
              <p:blipFill>
                <a:blip r:embed="rId9">
                  <a:extLst>
                    <a:ext uri="{BEBA8EAE-BF5A-486C-A8C5-ECC9F3942E4B}">
                      <a14:imgProps xmlns:a14="http://schemas.microsoft.com/office/drawing/2010/main">
                        <a14:imgLayer r:embed="rId15">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harpenSoften amount="5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5884" y="3471725"/>
                  <a:ext cx="1079499" cy="1739900"/>
                </a:xfrm>
                <a:prstGeom prst="rect">
                  <a:avLst/>
                </a:prstGeom>
              </p:spPr>
            </p:pic>
          </p:grpSp>
          <p:pic>
            <p:nvPicPr>
              <p:cNvPr id="26" name="Picture 25">
                <a:extLst>
                  <a:ext uri="{FF2B5EF4-FFF2-40B4-BE49-F238E27FC236}">
                    <a16:creationId xmlns:a16="http://schemas.microsoft.com/office/drawing/2014/main" id="{B5E1ED9F-3796-41F5-A169-878DA4B7099B}"/>
                  </a:ext>
                </a:extLst>
              </p:cNvPr>
              <p:cNvPicPr>
                <a:picLocks noChangeAspect="1"/>
              </p:cNvPicPr>
              <p:nvPr/>
            </p:nvPicPr>
            <p:blipFill rotWithShape="1">
              <a:blip r:embed="rId5">
                <a:extLst>
                  <a:ext uri="{BEBA8EAE-BF5A-486C-A8C5-ECC9F3942E4B}">
                    <a14:imgProps xmlns:a14="http://schemas.microsoft.com/office/drawing/2010/main">
                      <a14:imgLayer r:embed="rId16">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harpenSoften amount="38000"/>
                        </a14:imgEffect>
                        <a14:imgEffect>
                          <a14:saturation sat="200000"/>
                        </a14:imgEffect>
                      </a14:imgLayer>
                    </a14:imgProps>
                  </a:ext>
                  <a:ext uri="{28A0092B-C50C-407E-A947-70E740481C1C}">
                    <a14:useLocalDpi xmlns:a14="http://schemas.microsoft.com/office/drawing/2010/main" val="0"/>
                  </a:ext>
                </a:extLst>
              </a:blip>
              <a:srcRect r="34074" b="40359"/>
              <a:stretch/>
            </p:blipFill>
            <p:spPr>
              <a:xfrm>
                <a:off x="2783528" y="4941839"/>
                <a:ext cx="2481330" cy="1535546"/>
              </a:xfrm>
              <a:prstGeom prst="rect">
                <a:avLst/>
              </a:prstGeom>
            </p:spPr>
          </p:pic>
        </p:grpSp>
        <p:sp>
          <p:nvSpPr>
            <p:cNvPr id="24" name="TextBox 23">
              <a:extLst>
                <a:ext uri="{FF2B5EF4-FFF2-40B4-BE49-F238E27FC236}">
                  <a16:creationId xmlns:a16="http://schemas.microsoft.com/office/drawing/2014/main" id="{29BE1BAC-4D67-4ACF-81BE-730BAA757177}"/>
                </a:ext>
              </a:extLst>
            </p:cNvPr>
            <p:cNvSpPr txBox="1"/>
            <p:nvPr/>
          </p:nvSpPr>
          <p:spPr>
            <a:xfrm>
              <a:off x="854136" y="4153579"/>
              <a:ext cx="2143536" cy="523220"/>
            </a:xfrm>
            <a:prstGeom prst="rect">
              <a:avLst/>
            </a:prstGeom>
            <a:noFill/>
          </p:spPr>
          <p:txBody>
            <a:bodyPr wrap="none" rtlCol="0">
              <a:spAutoFit/>
            </a:bodyPr>
            <a:lstStyle/>
            <a:p>
              <a:r>
                <a:rPr lang="en-VN" sz="2800" dirty="0"/>
                <a:t>b) Hôm nay:</a:t>
              </a:r>
            </a:p>
          </p:txBody>
        </p:sp>
      </p:grpSp>
      <p:sp>
        <p:nvSpPr>
          <p:cNvPr id="32" name="TextBox 31">
            <a:extLst>
              <a:ext uri="{FF2B5EF4-FFF2-40B4-BE49-F238E27FC236}">
                <a16:creationId xmlns:a16="http://schemas.microsoft.com/office/drawing/2014/main" id="{3618F043-59A6-448B-85C0-4DF862C359EF}"/>
              </a:ext>
            </a:extLst>
          </p:cNvPr>
          <p:cNvSpPr txBox="1"/>
          <p:nvPr/>
        </p:nvSpPr>
        <p:spPr>
          <a:xfrm>
            <a:off x="6728995" y="2486362"/>
            <a:ext cx="4502214" cy="1305101"/>
          </a:xfrm>
          <a:prstGeom prst="rect">
            <a:avLst/>
          </a:prstGeom>
          <a:noFill/>
        </p:spPr>
        <p:txBody>
          <a:bodyPr wrap="square" rtlCol="0">
            <a:spAutoFit/>
          </a:bodyPr>
          <a:lstStyle/>
          <a:p>
            <a:pPr algn="ctr">
              <a:lnSpc>
                <a:spcPct val="150000"/>
              </a:lnSpc>
            </a:pPr>
            <a:r>
              <a:rPr lang="en-VN" sz="2800" dirty="0"/>
              <a:t>Hôm qua sóc nhặt được </a:t>
            </a:r>
            <a:r>
              <a:rPr lang="en-VN" sz="2800" dirty="0">
                <a:solidFill>
                  <a:srgbClr val="FF0000"/>
                </a:solidFill>
              </a:rPr>
              <a:t>132</a:t>
            </a:r>
            <a:r>
              <a:rPr lang="en-VN" sz="2800" dirty="0"/>
              <a:t> hạt dẻ</a:t>
            </a:r>
          </a:p>
        </p:txBody>
      </p:sp>
      <p:grpSp>
        <p:nvGrpSpPr>
          <p:cNvPr id="33" name="Group 32">
            <a:extLst>
              <a:ext uri="{FF2B5EF4-FFF2-40B4-BE49-F238E27FC236}">
                <a16:creationId xmlns:a16="http://schemas.microsoft.com/office/drawing/2014/main" id="{E624D5BC-785A-4EC8-A145-5493101FAD10}"/>
              </a:ext>
            </a:extLst>
          </p:cNvPr>
          <p:cNvGrpSpPr/>
          <p:nvPr/>
        </p:nvGrpSpPr>
        <p:grpSpPr>
          <a:xfrm>
            <a:off x="6867035" y="4788652"/>
            <a:ext cx="4502214" cy="1379414"/>
            <a:chOff x="6867035" y="4989820"/>
            <a:chExt cx="4502214" cy="1379414"/>
          </a:xfrm>
        </p:grpSpPr>
        <p:sp>
          <p:nvSpPr>
            <p:cNvPr id="34" name="TextBox 33">
              <a:extLst>
                <a:ext uri="{FF2B5EF4-FFF2-40B4-BE49-F238E27FC236}">
                  <a16:creationId xmlns:a16="http://schemas.microsoft.com/office/drawing/2014/main" id="{46932B86-D9AE-4871-97AC-10260EDDCA0D}"/>
                </a:ext>
              </a:extLst>
            </p:cNvPr>
            <p:cNvSpPr txBox="1"/>
            <p:nvPr/>
          </p:nvSpPr>
          <p:spPr>
            <a:xfrm>
              <a:off x="6867035" y="4989820"/>
              <a:ext cx="4502214" cy="1305101"/>
            </a:xfrm>
            <a:prstGeom prst="rect">
              <a:avLst/>
            </a:prstGeom>
            <a:noFill/>
          </p:spPr>
          <p:txBody>
            <a:bodyPr wrap="square" rtlCol="0">
              <a:spAutoFit/>
            </a:bodyPr>
            <a:lstStyle/>
            <a:p>
              <a:pPr algn="ctr">
                <a:lnSpc>
                  <a:spcPct val="150000"/>
                </a:lnSpc>
              </a:pPr>
              <a:r>
                <a:rPr lang="en-VN" sz="2800" dirty="0"/>
                <a:t>Hôm nay sóc nhặt được </a:t>
              </a:r>
              <a:r>
                <a:rPr lang="en-VN" sz="2800" dirty="0">
                  <a:solidFill>
                    <a:schemeClr val="bg1"/>
                  </a:solidFill>
                </a:rPr>
                <a:t>213</a:t>
              </a:r>
              <a:r>
                <a:rPr lang="en-VN" sz="2800" dirty="0"/>
                <a:t> hạt dẻ</a:t>
              </a:r>
            </a:p>
          </p:txBody>
        </p:sp>
        <p:sp>
          <p:nvSpPr>
            <p:cNvPr id="35" name="Rounded Rectangle 34">
              <a:extLst>
                <a:ext uri="{FF2B5EF4-FFF2-40B4-BE49-F238E27FC236}">
                  <a16:creationId xmlns:a16="http://schemas.microsoft.com/office/drawing/2014/main" id="{87F596DF-D2BE-43F9-A834-95C2FE22C875}"/>
                </a:ext>
              </a:extLst>
            </p:cNvPr>
            <p:cNvSpPr/>
            <p:nvPr/>
          </p:nvSpPr>
          <p:spPr>
            <a:xfrm>
              <a:off x="7803592" y="5692578"/>
              <a:ext cx="1089761" cy="676656"/>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grpSp>
      <p:sp>
        <p:nvSpPr>
          <p:cNvPr id="36" name="TextBox 35">
            <a:extLst>
              <a:ext uri="{FF2B5EF4-FFF2-40B4-BE49-F238E27FC236}">
                <a16:creationId xmlns:a16="http://schemas.microsoft.com/office/drawing/2014/main" id="{6B2320A7-4027-4753-B3F2-67D91EB16437}"/>
              </a:ext>
            </a:extLst>
          </p:cNvPr>
          <p:cNvSpPr txBox="1"/>
          <p:nvPr/>
        </p:nvSpPr>
        <p:spPr>
          <a:xfrm>
            <a:off x="7924380" y="5527846"/>
            <a:ext cx="867545" cy="584775"/>
          </a:xfrm>
          <a:prstGeom prst="rect">
            <a:avLst/>
          </a:prstGeom>
          <a:solidFill>
            <a:schemeClr val="bg1"/>
          </a:solidFill>
        </p:spPr>
        <p:txBody>
          <a:bodyPr wrap="none" rtlCol="0">
            <a:spAutoFit/>
          </a:bodyPr>
          <a:lstStyle/>
          <a:p>
            <a:r>
              <a:rPr lang="en-VN" sz="3200" dirty="0">
                <a:solidFill>
                  <a:srgbClr val="FF0000"/>
                </a:solidFill>
              </a:rPr>
              <a:t>213</a:t>
            </a:r>
          </a:p>
        </p:txBody>
      </p:sp>
    </p:spTree>
    <p:extLst>
      <p:ext uri="{BB962C8B-B14F-4D97-AF65-F5344CB8AC3E}">
        <p14:creationId xmlns:p14="http://schemas.microsoft.com/office/powerpoint/2010/main" val="247411736"/>
      </p:ext>
    </p:extLst>
  </p:cSld>
  <p:clrMapOvr>
    <a:masterClrMapping/>
  </p:clrMapOvr>
  <p:transition spd="med" advClick="0" advTm="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6B9A64-FCC7-4D24-9FA3-90F29204994D}"/>
              </a:ext>
            </a:extLst>
          </p:cNvPr>
          <p:cNvSpPr txBox="1"/>
          <p:nvPr/>
        </p:nvSpPr>
        <p:spPr>
          <a:xfrm>
            <a:off x="1382233" y="283328"/>
            <a:ext cx="10214911" cy="1305101"/>
          </a:xfrm>
          <a:prstGeom prst="rect">
            <a:avLst/>
          </a:prstGeom>
          <a:noFill/>
        </p:spPr>
        <p:txBody>
          <a:bodyPr wrap="square" rtlCol="0">
            <a:spAutoFit/>
          </a:bodyPr>
          <a:lstStyle/>
          <a:p>
            <a:pPr>
              <a:lnSpc>
                <a:spcPct val="150000"/>
              </a:lnSpc>
            </a:pPr>
            <a:r>
              <a:rPr lang="en-VN" sz="2800" dirty="0"/>
              <a:t>c) Nếu ngày mai sóc có 310 hạt dẻ thì sóc cần bao nhiêu giỏ và bao nhiêu túi để cất giữ hết số hạt dẻ đó?</a:t>
            </a:r>
          </a:p>
        </p:txBody>
      </p:sp>
      <p:sp>
        <p:nvSpPr>
          <p:cNvPr id="3" name="Rectangle 2">
            <a:extLst>
              <a:ext uri="{FF2B5EF4-FFF2-40B4-BE49-F238E27FC236}">
                <a16:creationId xmlns:a16="http://schemas.microsoft.com/office/drawing/2014/main" id="{CEDE1BC5-EE25-45D8-874E-A19D066AB7B4}"/>
              </a:ext>
            </a:extLst>
          </p:cNvPr>
          <p:cNvSpPr/>
          <p:nvPr/>
        </p:nvSpPr>
        <p:spPr>
          <a:xfrm>
            <a:off x="3179592" y="1808393"/>
            <a:ext cx="5416868" cy="923330"/>
          </a:xfrm>
          <a:prstGeom prst="rect">
            <a:avLst/>
          </a:prstGeom>
          <a:solidFill>
            <a:srgbClr val="FFFAC2"/>
          </a:solidFill>
          <a:effectLst>
            <a:softEdge rad="127000"/>
          </a:effectLst>
        </p:spPr>
        <p:txBody>
          <a:bodyPr wrap="none" anchor="ctr">
            <a:spAutoFit/>
          </a:bodyPr>
          <a:lstStyle/>
          <a:p>
            <a:pPr algn="ctr"/>
            <a:r>
              <a:rPr lang="en-VN" sz="5400" dirty="0">
                <a:solidFill>
                  <a:prstClr val="black"/>
                </a:solidFill>
              </a:rPr>
              <a:t>310 =  </a:t>
            </a:r>
            <a:r>
              <a:rPr lang="en-VN" sz="5400" dirty="0">
                <a:solidFill>
                  <a:srgbClr val="FF0000"/>
                </a:solidFill>
              </a:rPr>
              <a:t>300  +  10</a:t>
            </a:r>
            <a:endParaRPr lang="en-VN" sz="3600" dirty="0"/>
          </a:p>
        </p:txBody>
      </p:sp>
      <p:sp>
        <p:nvSpPr>
          <p:cNvPr id="4" name="Rectangle 3">
            <a:extLst>
              <a:ext uri="{FF2B5EF4-FFF2-40B4-BE49-F238E27FC236}">
                <a16:creationId xmlns:a16="http://schemas.microsoft.com/office/drawing/2014/main" id="{59AFB51B-8EB6-42E7-8F55-4B14454E658C}"/>
              </a:ext>
            </a:extLst>
          </p:cNvPr>
          <p:cNvSpPr/>
          <p:nvPr/>
        </p:nvSpPr>
        <p:spPr>
          <a:xfrm>
            <a:off x="5211484" y="1938131"/>
            <a:ext cx="3329453" cy="663854"/>
          </a:xfrm>
          <a:prstGeom prst="rect">
            <a:avLst/>
          </a:prstGeom>
          <a:solidFill>
            <a:srgbClr val="FF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 name="Picture 4">
            <a:extLst>
              <a:ext uri="{FF2B5EF4-FFF2-40B4-BE49-F238E27FC236}">
                <a16:creationId xmlns:a16="http://schemas.microsoft.com/office/drawing/2014/main" id="{959201EF-F509-4AC1-AF88-3587D6B81D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harpenSoften amount="38000"/>
                    </a14:imgEffect>
                    <a14:imgEffect>
                      <a14:saturation sat="200000"/>
                    </a14:imgEffect>
                  </a14:imgLayer>
                </a14:imgProps>
              </a:ext>
              <a:ext uri="{28A0092B-C50C-407E-A947-70E740481C1C}">
                <a14:useLocalDpi xmlns:a14="http://schemas.microsoft.com/office/drawing/2010/main" val="0"/>
              </a:ext>
            </a:extLst>
          </a:blip>
          <a:srcRect r="34074" b="40359"/>
          <a:stretch/>
        </p:blipFill>
        <p:spPr>
          <a:xfrm>
            <a:off x="4975892" y="2731723"/>
            <a:ext cx="2050686" cy="1269046"/>
          </a:xfrm>
          <a:prstGeom prst="rect">
            <a:avLst/>
          </a:prstGeom>
        </p:spPr>
      </p:pic>
      <p:pic>
        <p:nvPicPr>
          <p:cNvPr id="6" name="Picture 5">
            <a:extLst>
              <a:ext uri="{FF2B5EF4-FFF2-40B4-BE49-F238E27FC236}">
                <a16:creationId xmlns:a16="http://schemas.microsoft.com/office/drawing/2014/main" id="{C06194B1-3AEF-46F7-8C31-0E82C065DD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harpenSoften amount="5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559574" y="2601985"/>
            <a:ext cx="981363" cy="1581728"/>
          </a:xfrm>
          <a:prstGeom prst="rect">
            <a:avLst/>
          </a:prstGeom>
        </p:spPr>
      </p:pic>
      <p:pic>
        <p:nvPicPr>
          <p:cNvPr id="7" name="Picture 6">
            <a:extLst>
              <a:ext uri="{FF2B5EF4-FFF2-40B4-BE49-F238E27FC236}">
                <a16:creationId xmlns:a16="http://schemas.microsoft.com/office/drawing/2014/main" id="{E24D58EE-A5AC-4CA6-A391-F9476B1B24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harpenSoften amount="38000"/>
                    </a14:imgEffect>
                    <a14:imgEffect>
                      <a14:saturation sat="200000"/>
                    </a14:imgEffect>
                  </a14:imgLayer>
                </a14:imgProps>
              </a:ext>
              <a:ext uri="{28A0092B-C50C-407E-A947-70E740481C1C}">
                <a14:useLocalDpi xmlns:a14="http://schemas.microsoft.com/office/drawing/2010/main" val="0"/>
              </a:ext>
            </a:extLst>
          </a:blip>
          <a:srcRect r="34074" b="40359"/>
          <a:stretch/>
        </p:blipFill>
        <p:spPr>
          <a:xfrm>
            <a:off x="3950108" y="3822590"/>
            <a:ext cx="2050686" cy="1269046"/>
          </a:xfrm>
          <a:prstGeom prst="rect">
            <a:avLst/>
          </a:prstGeom>
        </p:spPr>
      </p:pic>
      <p:pic>
        <p:nvPicPr>
          <p:cNvPr id="8" name="Picture 7">
            <a:extLst>
              <a:ext uri="{FF2B5EF4-FFF2-40B4-BE49-F238E27FC236}">
                <a16:creationId xmlns:a16="http://schemas.microsoft.com/office/drawing/2014/main" id="{EB6CE990-0CED-427F-B3FD-C130911DD96E}"/>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harpenSoften amount="38000"/>
                    </a14:imgEffect>
                    <a14:imgEffect>
                      <a14:saturation sat="200000"/>
                    </a14:imgEffect>
                  </a14:imgLayer>
                </a14:imgProps>
              </a:ext>
              <a:ext uri="{28A0092B-C50C-407E-A947-70E740481C1C}">
                <a14:useLocalDpi xmlns:a14="http://schemas.microsoft.com/office/drawing/2010/main" val="0"/>
              </a:ext>
            </a:extLst>
          </a:blip>
          <a:srcRect r="34074" b="40359"/>
          <a:stretch/>
        </p:blipFill>
        <p:spPr>
          <a:xfrm>
            <a:off x="5999570" y="3822590"/>
            <a:ext cx="2050686" cy="1269046"/>
          </a:xfrm>
          <a:prstGeom prst="rect">
            <a:avLst/>
          </a:prstGeom>
        </p:spPr>
      </p:pic>
      <p:grpSp>
        <p:nvGrpSpPr>
          <p:cNvPr id="9" name="Group 8">
            <a:extLst>
              <a:ext uri="{FF2B5EF4-FFF2-40B4-BE49-F238E27FC236}">
                <a16:creationId xmlns:a16="http://schemas.microsoft.com/office/drawing/2014/main" id="{7CC834B4-47C8-4A80-AF19-D33DC71E7C42}"/>
              </a:ext>
            </a:extLst>
          </p:cNvPr>
          <p:cNvGrpSpPr/>
          <p:nvPr/>
        </p:nvGrpSpPr>
        <p:grpSpPr>
          <a:xfrm>
            <a:off x="937075" y="5252726"/>
            <a:ext cx="10835017" cy="676656"/>
            <a:chOff x="678491" y="5410513"/>
            <a:chExt cx="10835017" cy="676656"/>
          </a:xfrm>
        </p:grpSpPr>
        <p:sp>
          <p:nvSpPr>
            <p:cNvPr id="10" name="TextBox 9">
              <a:extLst>
                <a:ext uri="{FF2B5EF4-FFF2-40B4-BE49-F238E27FC236}">
                  <a16:creationId xmlns:a16="http://schemas.microsoft.com/office/drawing/2014/main" id="{445CC9C4-CD38-45D7-97F3-8290C5B1BA33}"/>
                </a:ext>
              </a:extLst>
            </p:cNvPr>
            <p:cNvSpPr txBox="1"/>
            <p:nvPr/>
          </p:nvSpPr>
          <p:spPr>
            <a:xfrm>
              <a:off x="678491" y="5487231"/>
              <a:ext cx="10835017" cy="523220"/>
            </a:xfrm>
            <a:prstGeom prst="rect">
              <a:avLst/>
            </a:prstGeom>
            <a:noFill/>
          </p:spPr>
          <p:txBody>
            <a:bodyPr wrap="none" rtlCol="0">
              <a:spAutoFit/>
            </a:bodyPr>
            <a:lstStyle/>
            <a:p>
              <a:r>
                <a:rPr lang="en-VN" sz="2800" dirty="0">
                  <a:sym typeface="Wingdings" pitchFamily="2" charset="2"/>
                </a:rPr>
                <a:t> Nếu có 310 hạt dẻ sóc cần            giỏ và            túi để cất giữ.</a:t>
              </a:r>
              <a:endParaRPr lang="en-VN" sz="2800" dirty="0"/>
            </a:p>
          </p:txBody>
        </p:sp>
        <p:sp>
          <p:nvSpPr>
            <p:cNvPr id="11" name="Rounded Rectangle 9">
              <a:extLst>
                <a:ext uri="{FF2B5EF4-FFF2-40B4-BE49-F238E27FC236}">
                  <a16:creationId xmlns:a16="http://schemas.microsoft.com/office/drawing/2014/main" id="{E6AE4A65-183D-4CE5-A101-7CBA6725E0B7}"/>
                </a:ext>
              </a:extLst>
            </p:cNvPr>
            <p:cNvSpPr/>
            <p:nvPr/>
          </p:nvSpPr>
          <p:spPr>
            <a:xfrm>
              <a:off x="5609108" y="5410513"/>
              <a:ext cx="900629" cy="676656"/>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sp>
          <p:nvSpPr>
            <p:cNvPr id="12" name="Rounded Rectangle 10">
              <a:extLst>
                <a:ext uri="{FF2B5EF4-FFF2-40B4-BE49-F238E27FC236}">
                  <a16:creationId xmlns:a16="http://schemas.microsoft.com/office/drawing/2014/main" id="{EF3A8FA7-D87A-4A46-A062-20C3D46FCA31}"/>
                </a:ext>
              </a:extLst>
            </p:cNvPr>
            <p:cNvSpPr/>
            <p:nvPr/>
          </p:nvSpPr>
          <p:spPr>
            <a:xfrm>
              <a:off x="7733040" y="5410513"/>
              <a:ext cx="900629" cy="676656"/>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grpSp>
      <p:sp>
        <p:nvSpPr>
          <p:cNvPr id="13" name="TextBox 12">
            <a:extLst>
              <a:ext uri="{FF2B5EF4-FFF2-40B4-BE49-F238E27FC236}">
                <a16:creationId xmlns:a16="http://schemas.microsoft.com/office/drawing/2014/main" id="{A98F41AD-8428-492A-A746-E972A322158A}"/>
              </a:ext>
            </a:extLst>
          </p:cNvPr>
          <p:cNvSpPr txBox="1"/>
          <p:nvPr/>
        </p:nvSpPr>
        <p:spPr>
          <a:xfrm>
            <a:off x="8032429" y="5296562"/>
            <a:ext cx="819017" cy="587574"/>
          </a:xfrm>
          <a:prstGeom prst="rect">
            <a:avLst/>
          </a:prstGeom>
          <a:solidFill>
            <a:schemeClr val="bg1"/>
          </a:solidFill>
        </p:spPr>
        <p:txBody>
          <a:bodyPr wrap="square" rtlCol="0">
            <a:spAutoFit/>
          </a:bodyPr>
          <a:lstStyle/>
          <a:p>
            <a:pPr algn="ctr"/>
            <a:r>
              <a:rPr lang="en-VN" sz="3600" dirty="0">
                <a:solidFill>
                  <a:srgbClr val="FF0000"/>
                </a:solidFill>
              </a:rPr>
              <a:t>1</a:t>
            </a:r>
          </a:p>
        </p:txBody>
      </p:sp>
      <p:sp>
        <p:nvSpPr>
          <p:cNvPr id="14" name="TextBox 13">
            <a:extLst>
              <a:ext uri="{FF2B5EF4-FFF2-40B4-BE49-F238E27FC236}">
                <a16:creationId xmlns:a16="http://schemas.microsoft.com/office/drawing/2014/main" id="{95264718-296E-4EC7-883E-E1E719574BDC}"/>
              </a:ext>
            </a:extLst>
          </p:cNvPr>
          <p:cNvSpPr txBox="1"/>
          <p:nvPr/>
        </p:nvSpPr>
        <p:spPr>
          <a:xfrm>
            <a:off x="5905118" y="5296562"/>
            <a:ext cx="819017" cy="587574"/>
          </a:xfrm>
          <a:prstGeom prst="rect">
            <a:avLst/>
          </a:prstGeom>
          <a:solidFill>
            <a:schemeClr val="bg1"/>
          </a:solidFill>
        </p:spPr>
        <p:txBody>
          <a:bodyPr wrap="square" rtlCol="0">
            <a:spAutoFit/>
          </a:bodyPr>
          <a:lstStyle/>
          <a:p>
            <a:pPr algn="ctr"/>
            <a:r>
              <a:rPr lang="en-VN" sz="3600" dirty="0">
                <a:solidFill>
                  <a:srgbClr val="FF0000"/>
                </a:solidFill>
              </a:rPr>
              <a:t>3</a:t>
            </a: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Tiếng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752</a:t>
            </a:r>
          </a:p>
        </p:txBody>
      </p:sp>
      <p:pic>
        <p:nvPicPr>
          <p:cNvPr id="4" name="Picture 3">
            <a:extLst>
              <a:ext uri="{FF2B5EF4-FFF2-40B4-BE49-F238E27FC236}">
                <a16:creationId xmlns:a16="http://schemas.microsoft.com/office/drawing/2014/main" id="{DA8EDBBD-5596-4FCC-94E2-1D379305889A}"/>
              </a:ext>
            </a:extLst>
          </p:cNvPr>
          <p:cNvPicPr>
            <a:picLocks noChangeAspect="1"/>
          </p:cNvPicPr>
          <p:nvPr/>
        </p:nvPicPr>
        <p:blipFill>
          <a:blip r:embed="rId13"/>
          <a:stretch>
            <a:fillRect/>
          </a:stretch>
        </p:blipFill>
        <p:spPr>
          <a:xfrm>
            <a:off x="8382000" y="457200"/>
            <a:ext cx="3209925" cy="1162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641</a:t>
            </a:r>
            <a:endParaRPr kumimoji="0" lang="en-US" sz="6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DB95196-E153-4DBC-AC1A-DC2D4F809796}"/>
              </a:ext>
            </a:extLst>
          </p:cNvPr>
          <p:cNvPicPr>
            <a:picLocks noChangeAspect="1"/>
          </p:cNvPicPr>
          <p:nvPr/>
        </p:nvPicPr>
        <p:blipFill>
          <a:blip r:embed="rId12"/>
          <a:stretch>
            <a:fillRect/>
          </a:stretch>
        </p:blipFill>
        <p:spPr>
          <a:xfrm>
            <a:off x="8686800" y="457201"/>
            <a:ext cx="3048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trăm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muơi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chin.</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1E07D3A-A319-44DF-80C9-16BD74903B34}"/>
              </a:ext>
            </a:extLst>
          </p:cNvPr>
          <p:cNvPicPr>
            <a:picLocks noChangeAspect="1"/>
          </p:cNvPicPr>
          <p:nvPr/>
        </p:nvPicPr>
        <p:blipFill>
          <a:blip r:embed="rId11"/>
          <a:stretch>
            <a:fillRect/>
          </a:stretch>
        </p:blipFill>
        <p:spPr>
          <a:xfrm>
            <a:off x="8330185" y="319641"/>
            <a:ext cx="3461194" cy="1463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trăm</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chín</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mươi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A60E9A9-C423-4C07-A0B4-59FD6471519A}"/>
              </a:ext>
            </a:extLst>
          </p:cNvPr>
          <p:cNvPicPr>
            <a:picLocks noChangeAspect="1"/>
          </p:cNvPicPr>
          <p:nvPr/>
        </p:nvPicPr>
        <p:blipFill>
          <a:blip r:embed="rId12"/>
          <a:stretch>
            <a:fillRect/>
          </a:stretch>
        </p:blipFill>
        <p:spPr>
          <a:xfrm>
            <a:off x="8997696" y="227905"/>
            <a:ext cx="2492121" cy="2108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3068" y="2735056"/>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22" name="5c1f48ed1e1b1">
            <a:hlinkClick r:id="" action="ppaction://media"/>
            <a:extLst>
              <a:ext uri="{FF2B5EF4-FFF2-40B4-BE49-F238E27FC236}">
                <a16:creationId xmlns:a16="http://schemas.microsoft.com/office/drawing/2014/main" id="{45EE5F63-D447-44D5-A6D4-A4FDA5C639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06525" y="-155835"/>
            <a:ext cx="609600" cy="609600"/>
          </a:xfrm>
          <a:prstGeom prst="rect">
            <a:avLst/>
          </a:prstGeom>
        </p:spPr>
      </p:pic>
      <p:sp>
        <p:nvSpPr>
          <p:cNvPr id="3" name="Title 2">
            <a:extLst>
              <a:ext uri="{FF2B5EF4-FFF2-40B4-BE49-F238E27FC236}">
                <a16:creationId xmlns:a16="http://schemas.microsoft.com/office/drawing/2014/main" id="{FFD3880C-7842-4955-95CB-1EF5EC892A8D}"/>
              </a:ext>
            </a:extLst>
          </p:cNvPr>
          <p:cNvSpPr>
            <a:spLocks noGrp="1"/>
          </p:cNvSpPr>
          <p:nvPr>
            <p:ph type="title"/>
          </p:nvPr>
        </p:nvSpPr>
        <p:spPr>
          <a:xfrm>
            <a:off x="1115434" y="2497680"/>
            <a:ext cx="10515600" cy="1325563"/>
          </a:xfrm>
        </p:spPr>
        <p:txBody>
          <a:bodyPr>
            <a:normAutofit fontScale="90000"/>
          </a:bodyPr>
          <a:lstStyle/>
          <a:p>
            <a:pPr algn="ctr"/>
            <a:r>
              <a:rPr lang="en-US" sz="6600" dirty="0" err="1">
                <a:solidFill>
                  <a:srgbClr val="FF0000"/>
                </a:solidFill>
                <a:latin typeface="Calibri" panose="020F0502020204030204" pitchFamily="34" charset="0"/>
                <a:cs typeface="Calibri" panose="020F0502020204030204" pitchFamily="34" charset="0"/>
              </a:rPr>
              <a:t>Bài</a:t>
            </a:r>
            <a:r>
              <a:rPr lang="en-US" sz="6600" dirty="0">
                <a:solidFill>
                  <a:srgbClr val="FF0000"/>
                </a:solidFill>
                <a:latin typeface="Calibri" panose="020F0502020204030204" pitchFamily="34" charset="0"/>
                <a:cs typeface="Calibri" panose="020F0502020204030204" pitchFamily="34" charset="0"/>
              </a:rPr>
              <a:t> 52: </a:t>
            </a:r>
            <a:r>
              <a:rPr lang="en-US" sz="6600" dirty="0" err="1">
                <a:solidFill>
                  <a:srgbClr val="FF0000"/>
                </a:solidFill>
                <a:latin typeface="Calibri" panose="020F0502020204030204" pitchFamily="34" charset="0"/>
                <a:cs typeface="Calibri" panose="020F0502020204030204" pitchFamily="34" charset="0"/>
              </a:rPr>
              <a:t>Viết</a:t>
            </a:r>
            <a:r>
              <a:rPr lang="en-US" sz="6600" dirty="0">
                <a:solidFill>
                  <a:srgbClr val="FF0000"/>
                </a:solidFill>
                <a:latin typeface="Calibri" panose="020F0502020204030204" pitchFamily="34" charset="0"/>
                <a:cs typeface="Calibri" panose="020F0502020204030204" pitchFamily="34" charset="0"/>
              </a:rPr>
              <a:t> </a:t>
            </a:r>
            <a:r>
              <a:rPr lang="en-US" sz="6600" dirty="0" err="1">
                <a:solidFill>
                  <a:srgbClr val="FF0000"/>
                </a:solidFill>
                <a:latin typeface="Calibri" panose="020F0502020204030204" pitchFamily="34" charset="0"/>
                <a:cs typeface="Calibri" panose="020F0502020204030204" pitchFamily="34" charset="0"/>
              </a:rPr>
              <a:t>số</a:t>
            </a:r>
            <a:r>
              <a:rPr lang="en-US" sz="6600" dirty="0">
                <a:solidFill>
                  <a:srgbClr val="FF0000"/>
                </a:solidFill>
                <a:latin typeface="Calibri" panose="020F0502020204030204" pitchFamily="34" charset="0"/>
                <a:cs typeface="Calibri" panose="020F0502020204030204" pitchFamily="34" charset="0"/>
              </a:rPr>
              <a:t> </a:t>
            </a:r>
            <a:r>
              <a:rPr lang="en-US" sz="6600" dirty="0" err="1">
                <a:solidFill>
                  <a:srgbClr val="FF0000"/>
                </a:solidFill>
                <a:latin typeface="Calibri" panose="020F0502020204030204" pitchFamily="34" charset="0"/>
                <a:cs typeface="Calibri" panose="020F0502020204030204" pitchFamily="34" charset="0"/>
              </a:rPr>
              <a:t>thành</a:t>
            </a:r>
            <a:r>
              <a:rPr lang="en-US" sz="6600" dirty="0">
                <a:solidFill>
                  <a:srgbClr val="FF0000"/>
                </a:solidFill>
                <a:latin typeface="Calibri" panose="020F0502020204030204" pitchFamily="34" charset="0"/>
                <a:cs typeface="Calibri" panose="020F0502020204030204" pitchFamily="34" charset="0"/>
              </a:rPr>
              <a:t> </a:t>
            </a:r>
            <a:r>
              <a:rPr lang="en-US" sz="6600" dirty="0" err="1">
                <a:solidFill>
                  <a:srgbClr val="FF0000"/>
                </a:solidFill>
                <a:latin typeface="Calibri" panose="020F0502020204030204" pitchFamily="34" charset="0"/>
                <a:cs typeface="Calibri" panose="020F0502020204030204" pitchFamily="34" charset="0"/>
              </a:rPr>
              <a:t>tổng</a:t>
            </a:r>
            <a:br>
              <a:rPr lang="en-US" sz="6600" dirty="0">
                <a:solidFill>
                  <a:srgbClr val="FF0000"/>
                </a:solidFill>
                <a:latin typeface="Calibri" panose="020F0502020204030204" pitchFamily="34" charset="0"/>
                <a:cs typeface="Calibri" panose="020F0502020204030204" pitchFamily="34" charset="0"/>
              </a:rPr>
            </a:br>
            <a:r>
              <a:rPr lang="en-US" sz="6600" dirty="0" err="1">
                <a:solidFill>
                  <a:srgbClr val="FF0000"/>
                </a:solidFill>
                <a:latin typeface="Calibri" panose="020F0502020204030204" pitchFamily="34" charset="0"/>
                <a:cs typeface="Calibri" panose="020F0502020204030204" pitchFamily="34" charset="0"/>
              </a:rPr>
              <a:t>các</a:t>
            </a:r>
            <a:r>
              <a:rPr lang="en-US" sz="6600" dirty="0">
                <a:solidFill>
                  <a:srgbClr val="FF0000"/>
                </a:solidFill>
                <a:latin typeface="Calibri" panose="020F0502020204030204" pitchFamily="34" charset="0"/>
                <a:cs typeface="Calibri" panose="020F0502020204030204" pitchFamily="34" charset="0"/>
              </a:rPr>
              <a:t> </a:t>
            </a:r>
            <a:r>
              <a:rPr lang="en-US" sz="6600" dirty="0" err="1">
                <a:solidFill>
                  <a:srgbClr val="FF0000"/>
                </a:solidFill>
                <a:latin typeface="Calibri" panose="020F0502020204030204" pitchFamily="34" charset="0"/>
                <a:cs typeface="Calibri" panose="020F0502020204030204" pitchFamily="34" charset="0"/>
              </a:rPr>
              <a:t>trăm</a:t>
            </a:r>
            <a:r>
              <a:rPr lang="en-US" sz="6600" dirty="0">
                <a:solidFill>
                  <a:srgbClr val="FF0000"/>
                </a:solidFill>
                <a:latin typeface="Calibri" panose="020F0502020204030204" pitchFamily="34" charset="0"/>
                <a:cs typeface="Calibri" panose="020F0502020204030204" pitchFamily="34" charset="0"/>
              </a:rPr>
              <a:t>, </a:t>
            </a:r>
            <a:r>
              <a:rPr lang="en-US" sz="6600" dirty="0" err="1">
                <a:solidFill>
                  <a:srgbClr val="FF0000"/>
                </a:solidFill>
                <a:latin typeface="Calibri" panose="020F0502020204030204" pitchFamily="34" charset="0"/>
                <a:cs typeface="Calibri" panose="020F0502020204030204" pitchFamily="34" charset="0"/>
              </a:rPr>
              <a:t>chục</a:t>
            </a:r>
            <a:r>
              <a:rPr lang="en-US" sz="6600" dirty="0">
                <a:solidFill>
                  <a:srgbClr val="FF0000"/>
                </a:solidFill>
                <a:latin typeface="Calibri" panose="020F0502020204030204" pitchFamily="34" charset="0"/>
                <a:cs typeface="Calibri" panose="020F0502020204030204" pitchFamily="34" charset="0"/>
              </a:rPr>
              <a:t>, </a:t>
            </a:r>
            <a:r>
              <a:rPr lang="en-US" sz="6600" dirty="0" err="1">
                <a:solidFill>
                  <a:srgbClr val="FF0000"/>
                </a:solidFill>
                <a:latin typeface="Calibri" panose="020F0502020204030204" pitchFamily="34" charset="0"/>
                <a:cs typeface="Calibri" panose="020F0502020204030204" pitchFamily="34" charset="0"/>
              </a:rPr>
              <a:t>đơn</a:t>
            </a:r>
            <a:r>
              <a:rPr lang="en-US" sz="6600" dirty="0">
                <a:solidFill>
                  <a:srgbClr val="FF0000"/>
                </a:solidFill>
                <a:latin typeface="Calibri" panose="020F0502020204030204" pitchFamily="34" charset="0"/>
                <a:cs typeface="Calibri" panose="020F0502020204030204" pitchFamily="34" charset="0"/>
              </a:rPr>
              <a:t> </a:t>
            </a:r>
            <a:r>
              <a:rPr lang="en-US" sz="6600" dirty="0" err="1">
                <a:solidFill>
                  <a:srgbClr val="FF0000"/>
                </a:solidFill>
                <a:latin typeface="Calibri" panose="020F0502020204030204" pitchFamily="34" charset="0"/>
                <a:cs typeface="Calibri" panose="020F0502020204030204" pitchFamily="34" charset="0"/>
              </a:rPr>
              <a:t>vị</a:t>
            </a:r>
            <a:endParaRPr lang="en-US" sz="6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3126597"/>
      </p:ext>
    </p:extLst>
  </p:cSld>
  <p:clrMapOvr>
    <a:masterClrMapping/>
  </p:clrMapOvr>
  <mc:AlternateContent xmlns:mc="http://schemas.openxmlformats.org/markup-compatibility/2006" xmlns:p14="http://schemas.microsoft.com/office/powerpoint/2010/main">
    <mc:Choice Requires="p14">
      <p:transition spd="slow" p14:dur="175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750"/>
                                        <p:tgtEl>
                                          <p:spTgt spid="4"/>
                                        </p:tgtEl>
                                      </p:cBhvr>
                                    </p:animEffec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750"/>
                                        <p:tgtEl>
                                          <p:spTgt spid="1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750"/>
                                        <p:tgtEl>
                                          <p:spTgt spid="18"/>
                                        </p:tgtEl>
                                      </p:cBhvr>
                                    </p:animEffect>
                                  </p:childTnLst>
                                </p:cTn>
                              </p:par>
                            </p:childTnLst>
                          </p:cTn>
                        </p:par>
                        <p:par>
                          <p:cTn id="18" fill="hold">
                            <p:stCondLst>
                              <p:cond delay="225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750" fill="hold"/>
                                        <p:tgtEl>
                                          <p:spTgt spid="8"/>
                                        </p:tgtEl>
                                        <p:attrNameLst>
                                          <p:attrName>ppt_w</p:attrName>
                                        </p:attrNameLst>
                                      </p:cBhvr>
                                      <p:tavLst>
                                        <p:tav tm="0">
                                          <p:val>
                                            <p:fltVal val="0"/>
                                          </p:val>
                                        </p:tav>
                                        <p:tav tm="100000">
                                          <p:val>
                                            <p:strVal val="#ppt_w"/>
                                          </p:val>
                                        </p:tav>
                                      </p:tavLst>
                                    </p:anim>
                                    <p:anim calcmode="lin" valueType="num">
                                      <p:cBhvr>
                                        <p:cTn id="22" dur="750" fill="hold"/>
                                        <p:tgtEl>
                                          <p:spTgt spid="8"/>
                                        </p:tgtEl>
                                        <p:attrNameLst>
                                          <p:attrName>ppt_h</p:attrName>
                                        </p:attrNameLst>
                                      </p:cBhvr>
                                      <p:tavLst>
                                        <p:tav tm="0">
                                          <p:val>
                                            <p:fltVal val="0"/>
                                          </p:val>
                                        </p:tav>
                                        <p:tav tm="100000">
                                          <p:val>
                                            <p:strVal val="#ppt_h"/>
                                          </p:val>
                                        </p:tav>
                                      </p:tavLst>
                                    </p:anim>
                                    <p:animEffect transition="in" filter="fade">
                                      <p:cBhvr>
                                        <p:cTn id="23" dur="750"/>
                                        <p:tgtEl>
                                          <p:spTgt spid="8"/>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repeatCount="indefinite" fill="hold" display="0">
                  <p:stCondLst>
                    <p:cond delay="indefinite"/>
                  </p:stCondLst>
                  <p:endCondLst>
                    <p:cond evt="onStopAudio" delay="0">
                      <p:tgtEl>
                        <p:sldTgt/>
                      </p:tgtEl>
                    </p:cond>
                  </p:endCondLst>
                </p:cTn>
                <p:tgtEl>
                  <p:spTgt spid="22"/>
                </p:tgtEl>
              </p:cMediaNode>
            </p:audio>
          </p:childTnLst>
        </p:cTn>
      </p:par>
    </p:tnLst>
    <p:bldLst>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496</Words>
  <Application>Microsoft Office PowerPoint</Application>
  <PresentationFormat>Widescreen</PresentationFormat>
  <Paragraphs>70</Paragraphs>
  <Slides>18</Slides>
  <Notes>7</Notes>
  <HiddenSlides>0</HiddenSlides>
  <MMClips>12</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18</vt:i4>
      </vt:variant>
    </vt:vector>
  </HeadingPairs>
  <TitlesOfParts>
    <vt:vector size="33" baseType="lpstr">
      <vt:lpstr>等线</vt:lpstr>
      <vt:lpstr>微软雅黑</vt:lpstr>
      <vt:lpstr>Arial</vt:lpstr>
      <vt:lpstr>Arial-Rounded</vt:lpstr>
      <vt:lpstr>Calibri</vt:lpstr>
      <vt:lpstr>ITC Avant Garde Std Bk</vt:lpstr>
      <vt:lpstr>Times New Roman</vt:lpstr>
      <vt:lpstr>Office Theme</vt:lpstr>
      <vt:lpstr>千图网海量PPT模板www.58pic.com​​</vt:lpstr>
      <vt:lpstr>2_Office 主题</vt:lpstr>
      <vt:lpstr>https://www.freeppt7.com</vt:lpstr>
      <vt:lpstr>1_Office Theme</vt:lpstr>
      <vt:lpstr>3_Office 主题​​</vt:lpstr>
      <vt:lpstr>3_Office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52: Viết số thành tổng các trăm, chục, đơn vị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Ngọc Diệp</cp:lastModifiedBy>
  <cp:revision>43</cp:revision>
  <dcterms:created xsi:type="dcterms:W3CDTF">2021-07-20T01:55:21Z</dcterms:created>
  <dcterms:modified xsi:type="dcterms:W3CDTF">2022-03-06T09:51:21Z</dcterms:modified>
</cp:coreProperties>
</file>