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7" r:id="rId4"/>
  </p:sldMasterIdLst>
  <p:notesMasterIdLst>
    <p:notesMasterId r:id="rId15"/>
  </p:notesMasterIdLst>
  <p:sldIdLst>
    <p:sldId id="2935" r:id="rId5"/>
    <p:sldId id="11088431" r:id="rId6"/>
    <p:sldId id="11088393" r:id="rId7"/>
    <p:sldId id="330" r:id="rId8"/>
    <p:sldId id="11088432" r:id="rId9"/>
    <p:sldId id="11088443" r:id="rId10"/>
    <p:sldId id="332" r:id="rId11"/>
    <p:sldId id="11088444" r:id="rId12"/>
    <p:sldId id="336" r:id="rId13"/>
    <p:sldId id="11088435"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7D72-67CA-4FC1-A183-F3BE229F93A6}"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330A8-DFB4-4AFB-8B59-A0BF0292C775}" type="slidenum">
              <a:rPr lang="en-US" smtClean="0"/>
              <a:t>‹#›</a:t>
            </a:fld>
            <a:endParaRPr lang="en-US"/>
          </a:p>
        </p:txBody>
      </p:sp>
    </p:spTree>
    <p:extLst>
      <p:ext uri="{BB962C8B-B14F-4D97-AF65-F5344CB8AC3E}">
        <p14:creationId xmlns:p14="http://schemas.microsoft.com/office/powerpoint/2010/main" val="358729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559206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3401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8323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744649628"/>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319285645"/>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965623315"/>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65046231"/>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928735386"/>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546648545"/>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80247923"/>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863216975"/>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1849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00338231"/>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83979127"/>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68785106"/>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61287437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35510054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40778953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8448722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7148372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2523189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extLst>
      <p:ext uri="{BB962C8B-B14F-4D97-AF65-F5344CB8AC3E}">
        <p14:creationId xmlns:p14="http://schemas.microsoft.com/office/powerpoint/2010/main" val="376250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5451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2239847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23934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399965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034255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extLst>
      <p:ext uri="{BB962C8B-B14F-4D97-AF65-F5344CB8AC3E}">
        <p14:creationId xmlns:p14="http://schemas.microsoft.com/office/powerpoint/2010/main" val="403292375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2634512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6776693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0887419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733422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5980700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95092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700530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2022/3/17</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415473068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277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96341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274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775412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8321441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extLst>
      <p:ext uri="{BB962C8B-B14F-4D97-AF65-F5344CB8AC3E}">
        <p14:creationId xmlns:p14="http://schemas.microsoft.com/office/powerpoint/2010/main" val="270301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809025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258727567"/>
      </p:ext>
    </p:extLst>
  </p:cSld>
  <p:clrMap bg1="lt1" tx1="dk1" bg2="dk2" tx2="lt2" accent1="accent1" accent2="accent2" accent3="accent3" accent4="accent4" accent5="accent5" accent6="accent6" hlink="hlink" folHlink="folHlink"/>
  <p:sldLayoutIdLst>
    <p:sldLayoutId id="2147483685" r:id="rId1"/>
    <p:sldLayoutId id="2147483704" r:id="rId2"/>
    <p:sldLayoutId id="2147483703" r:id="rId3"/>
    <p:sldLayoutId id="2147483702" r:id="rId4"/>
    <p:sldLayoutId id="2147483701" r:id="rId5"/>
    <p:sldLayoutId id="2147483700" r:id="rId6"/>
    <p:sldLayoutId id="21474836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1203750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notesSlide" Target="../notesSlides/notesSlide2.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1"/>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2"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1"/>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4000" b="1" dirty="0">
                <a:solidFill>
                  <a:srgbClr val="0070C0"/>
                </a:solidFill>
                <a:latin typeface="Times New Roman" pitchFamily="18" charset="0"/>
              </a:rPr>
              <a:t>PHÂN MÔN : VIẾT</a:t>
            </a: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6"/>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9"/>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a:solidFill>
                  <a:srgbClr val="7030A0"/>
                </a:solidFill>
                <a:cs typeface="Times New Roman" pitchFamily="18" charset="0"/>
              </a:rPr>
              <a:t>Bài</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Tạm</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biệt</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cánh</a:t>
            </a:r>
            <a:r>
              <a:rPr lang="en-US" sz="3600" b="1" dirty="0">
                <a:solidFill>
                  <a:srgbClr val="7030A0"/>
                </a:solidFill>
                <a:cs typeface="Times New Roman" pitchFamily="18" charset="0"/>
              </a:rPr>
              <a:t> cam. </a:t>
            </a:r>
            <a:r>
              <a:rPr lang="en-US" sz="3600" b="1" dirty="0" err="1">
                <a:solidFill>
                  <a:srgbClr val="7030A0"/>
                </a:solidFill>
                <a:cs typeface="Times New Roman" pitchFamily="18" charset="0"/>
              </a:rPr>
              <a:t>Phân</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biệt</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oanh</a:t>
            </a:r>
            <a:r>
              <a:rPr lang="en-US" sz="3600" b="1" dirty="0">
                <a:solidFill>
                  <a:srgbClr val="7030A0"/>
                </a:solidFill>
                <a:cs typeface="Times New Roman" pitchFamily="18" charset="0"/>
              </a:rPr>
              <a:t>/</a:t>
            </a:r>
            <a:r>
              <a:rPr lang="en-US" sz="3600" b="1" dirty="0" err="1">
                <a:solidFill>
                  <a:srgbClr val="7030A0"/>
                </a:solidFill>
                <a:cs typeface="Times New Roman" pitchFamily="18" charset="0"/>
              </a:rPr>
              <a:t>oach</a:t>
            </a:r>
            <a:r>
              <a:rPr lang="en-US" sz="3600" b="1" dirty="0">
                <a:solidFill>
                  <a:srgbClr val="7030A0"/>
                </a:solidFill>
                <a:cs typeface="Times New Roman" pitchFamily="18" charset="0"/>
              </a:rPr>
              <a:t>, s/x, </a:t>
            </a:r>
            <a:r>
              <a:rPr lang="en-US" sz="3600" b="1" dirty="0" err="1">
                <a:solidFill>
                  <a:srgbClr val="7030A0"/>
                </a:solidFill>
                <a:cs typeface="Times New Roman" pitchFamily="18" charset="0"/>
              </a:rPr>
              <a:t>dấu</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hỏi</a:t>
            </a:r>
            <a:r>
              <a:rPr lang="en-US" sz="3600" b="1" dirty="0">
                <a:solidFill>
                  <a:srgbClr val="7030A0"/>
                </a:solidFill>
                <a:cs typeface="Times New Roman" pitchFamily="18" charset="0"/>
              </a:rPr>
              <a:t>/</a:t>
            </a:r>
            <a:r>
              <a:rPr lang="en-US" sz="3600" b="1" dirty="0" err="1">
                <a:solidFill>
                  <a:srgbClr val="7030A0"/>
                </a:solidFill>
                <a:cs typeface="Times New Roman" pitchFamily="18" charset="0"/>
              </a:rPr>
              <a:t>dấu</a:t>
            </a:r>
            <a:r>
              <a:rPr lang="en-US" sz="3600" b="1" dirty="0">
                <a:solidFill>
                  <a:srgbClr val="7030A0"/>
                </a:solidFill>
                <a:cs typeface="Times New Roman" pitchFamily="18" charset="0"/>
              </a:rPr>
              <a:t> </a:t>
            </a:r>
            <a:r>
              <a:rPr lang="en-US" sz="3600" b="1">
                <a:solidFill>
                  <a:srgbClr val="7030A0"/>
                </a:solidFill>
                <a:cs typeface="Times New Roman" pitchFamily="18" charset="0"/>
              </a:rPr>
              <a:t>ngã</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6" y="178288"/>
            <a:ext cx="1523999" cy="1523999"/>
          </a:xfrm>
          <a:prstGeom prst="rect">
            <a:avLst/>
          </a:prstGeom>
        </p:spPr>
      </p:pic>
    </p:spTree>
    <p:extLst>
      <p:ext uri="{BB962C8B-B14F-4D97-AF65-F5344CB8AC3E}">
        <p14:creationId xmlns:p14="http://schemas.microsoft.com/office/powerpoint/2010/main" val="3473749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sp>
        <p:nvSpPr>
          <p:cNvPr id="12" name="TextBox 11"/>
          <p:cNvSpPr txBox="1"/>
          <p:nvPr/>
        </p:nvSpPr>
        <p:spPr>
          <a:xfrm>
            <a:off x="3042378" y="2437471"/>
            <a:ext cx="60092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Củng</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cố</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dặn</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dò</a:t>
            </a:r>
            <a:endParaRPr kumimoji="0" lang="en-US" sz="60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1713390" y="1549327"/>
            <a:ext cx="6068408"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zh-CN" altLang="en-US"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8737" y="150608"/>
            <a:ext cx="11605768" cy="6624161"/>
          </a:xfrm>
          <a:prstGeom prst="rect">
            <a:avLst/>
          </a:prstGeom>
        </p:spPr>
      </p:pic>
      <p:pic>
        <p:nvPicPr>
          <p:cNvPr id="12" name="PA_图片 11"/>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386427" y="-49730"/>
            <a:ext cx="2264251" cy="2264251"/>
          </a:xfrm>
          <a:prstGeom prst="rect">
            <a:avLst/>
          </a:prstGeom>
        </p:spPr>
      </p:pic>
      <p:sp>
        <p:nvSpPr>
          <p:cNvPr id="37" name="TextBox 36"/>
          <p:cNvSpPr txBox="1"/>
          <p:nvPr/>
        </p:nvSpPr>
        <p:spPr>
          <a:xfrm>
            <a:off x="4233957" y="1652862"/>
            <a:ext cx="54283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rPr>
              <a:t>NGHE- VIẾT</a:t>
            </a:r>
            <a:endParaRPr kumimoji="0" lang="en-US"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p:cNvSpPr txBox="1"/>
          <p:nvPr/>
        </p:nvSpPr>
        <p:spPr>
          <a:xfrm>
            <a:off x="5448223" y="2330253"/>
            <a:ext cx="35601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NƯỚC NỔI</a:t>
            </a:r>
          </a:p>
        </p:txBody>
      </p:sp>
      <p:sp>
        <p:nvSpPr>
          <p:cNvPr id="39" name="TextBox 38"/>
          <p:cNvSpPr txBox="1"/>
          <p:nvPr/>
        </p:nvSpPr>
        <p:spPr>
          <a:xfrm>
            <a:off x="4816394" y="3218273"/>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752" y="3531455"/>
            <a:ext cx="366009" cy="288000"/>
          </a:xfrm>
          <a:prstGeom prst="rect">
            <a:avLst/>
          </a:prstGeom>
        </p:spPr>
      </p:pic>
      <p:pic>
        <p:nvPicPr>
          <p:cNvPr id="41" name="Picture 40"/>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416961" y="4194573"/>
            <a:ext cx="345869" cy="288000"/>
          </a:xfrm>
          <a:prstGeom prst="rect">
            <a:avLst/>
          </a:prstGeom>
        </p:spPr>
      </p:pic>
      <p:sp>
        <p:nvSpPr>
          <p:cNvPr id="42" name="TextBox 41"/>
          <p:cNvSpPr txBox="1"/>
          <p:nvPr/>
        </p:nvSpPr>
        <p:spPr>
          <a:xfrm>
            <a:off x="4816394" y="3884485"/>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chính tả: c/ k.</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816394" y="4550697"/>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lựa chọn.</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7032" y="4915797"/>
            <a:ext cx="345869" cy="288000"/>
          </a:xfrm>
          <a:prstGeom prst="rect">
            <a:avLst/>
          </a:prstGeom>
        </p:spPr>
      </p:pic>
      <p:pic>
        <p:nvPicPr>
          <p:cNvPr id="45" name="Picture 44"/>
          <p:cNvPicPr>
            <a:picLocks noChangeAspect="1"/>
          </p:cNvPicPr>
          <p:nvPr/>
        </p:nvPicPr>
        <p:blipFill>
          <a:blip r:embed="rId11">
            <a:extLst>
              <a:ext uri="{BEBA8EAE-BF5A-486C-A8C5-ECC9F3942E4B}">
                <a14:imgProps xmlns:a14="http://schemas.microsoft.com/office/drawing/2010/main">
                  <a14:imgLayer r:embed="rId12">
                    <a14:imgEffect>
                      <a14:colorTemperature colorTemp="7200"/>
                    </a14:imgEffect>
                    <a14:imgEffect>
                      <a14:saturation sat="200000"/>
                    </a14:imgEffect>
                    <a14:imgEffect>
                      <a14:sharpenSoften amount="25000"/>
                    </a14:imgEffect>
                  </a14:imgLayer>
                </a14:imgProps>
              </a:ext>
            </a:extLst>
          </a:blip>
          <a:stretch>
            <a:fillRect/>
          </a:stretch>
        </p:blipFill>
        <p:spPr>
          <a:xfrm>
            <a:off x="1066686" y="2414859"/>
            <a:ext cx="3167271" cy="270602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569843" y="417819"/>
            <a:ext cx="10774018" cy="230832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Thứ</a:t>
            </a:r>
            <a:r>
              <a:rPr kumimoji="0" lang="en-US" sz="3200" b="1" i="0" u="none" strike="noStrike" kern="1200" cap="none" spc="0" normalizeH="0" noProof="0" dirty="0"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năm</a:t>
            </a:r>
            <a:r>
              <a:rPr kumimoji="0" lang="en-US" sz="3200" b="1" i="0" u="none" strike="noStrike" kern="1200" cap="none" spc="0" normalizeH="0" noProof="0" dirty="0"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ngày</a:t>
            </a:r>
            <a:r>
              <a:rPr kumimoji="0" lang="en-US" sz="3200" b="1" i="0" u="none" strike="noStrike" kern="1200" cap="none" spc="0" normalizeH="0" noProof="0" dirty="0"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17 </a:t>
            </a:r>
            <a:r>
              <a:rPr kumimoji="0" lang="en-US" sz="3200" b="1" i="0" u="none" strike="noStrike" kern="1200" cap="none" spc="0" normalizeH="0" noProof="0" dirty="0" err="1"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tháng</a:t>
            </a:r>
            <a:r>
              <a:rPr kumimoji="0" lang="en-US" sz="3200" b="1" i="0" u="none" strike="noStrike" kern="1200" cap="none" spc="0" normalizeH="0" noProof="0" dirty="0"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3 </a:t>
            </a:r>
            <a:r>
              <a:rPr kumimoji="0" lang="en-US" sz="3200" b="1" i="0" u="none" strike="noStrike" kern="1200" cap="none" spc="0" normalizeH="0" noProof="0" dirty="0" err="1"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năm</a:t>
            </a:r>
            <a:r>
              <a:rPr kumimoji="0" lang="en-US" sz="3200" b="1" i="0" u="none" strike="noStrike" kern="1200" cap="none" spc="0" normalizeH="0" noProof="0" dirty="0"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2022</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3200" b="1" noProof="0" dirty="0" err="1" smtClean="0">
                <a:solidFill>
                  <a:srgbClr val="FFAB40">
                    <a:lumMod val="50000"/>
                  </a:srgbClr>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200" b="1" noProof="0" dirty="0" smtClean="0">
                <a:solidFill>
                  <a:srgbClr val="FFAB40">
                    <a:lumMod val="50000"/>
                  </a:srgbClr>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noProof="0" dirty="0" err="1" smtClean="0">
                <a:solidFill>
                  <a:srgbClr val="FFAB40">
                    <a:lumMod val="50000"/>
                  </a:srgbClr>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3200" b="1" noProof="0" dirty="0" smtClean="0">
              <a:solidFill>
                <a:srgbClr val="FFAB40">
                  <a:lumMod val="50000"/>
                </a:srgbClr>
              </a:solidFill>
              <a:latin typeface="HP001 4 hàng" panose="020B0603050302020204"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dirty="0" err="1"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Nghe</a:t>
            </a:r>
            <a:r>
              <a:rPr kumimoji="0" lang="en-US" sz="3200" b="1" i="0" u="none" strike="noStrike" kern="1200" cap="none" spc="0" normalizeH="0" baseline="0" dirty="0"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r>
              <a:rPr kumimoji="0" lang="en-US" sz="3200" b="1" i="0" u="none" strike="noStrike" kern="1200" cap="none" spc="0" normalizeH="0" dirty="0"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dirty="0" err="1"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viết</a:t>
            </a:r>
            <a:r>
              <a:rPr kumimoji="0" lang="en-US" sz="3200" b="1" i="0" u="none" strike="noStrike" kern="1200" cap="none" spc="0" normalizeH="0" dirty="0"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Tạm</a:t>
            </a:r>
            <a:r>
              <a:rPr kumimoji="0" lang="en-US" sz="3200" b="1" i="0" u="none" strike="noStrike" kern="1200" cap="none" spc="0" normalizeH="0" noProof="0" dirty="0" smtClean="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biệt</a:t>
            </a:r>
            <a:r>
              <a:rPr kumimoji="0" lang="en-US" sz="3200" b="1" i="0" u="none" strike="noStrike" kern="1200" cap="none" spc="0" normalizeH="0" noProof="0" dirty="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noProof="0" dirty="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cam</a:t>
            </a:r>
            <a:endParaRPr kumimoji="0" lang="en-US" sz="3200" b="1" i="0" u="none" strike="noStrike" kern="1200" cap="none" spc="0" normalizeH="0" baseline="0" noProof="0" dirty="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946565" y="2726143"/>
            <a:ext cx="10020574" cy="3785652"/>
          </a:xfrm>
          <a:prstGeom prst="rect">
            <a:avLst/>
          </a:prstGeom>
          <a:noFill/>
        </p:spPr>
        <p:txBody>
          <a:bodyPr wrap="square" rtlCol="0">
            <a:spAutoFit/>
          </a:bodyPr>
          <a:lstStyle/>
          <a:p>
            <a:pPr marL="8255" lvl="0" algn="just">
              <a:lnSpc>
                <a:spcPct val="150000"/>
              </a:lnSpc>
            </a:pPr>
            <a:r>
              <a:rPr lang="vi-VN"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smtClean="0">
                <a:solidFill>
                  <a:srgbClr val="213054"/>
                </a:solidFill>
                <a:latin typeface="HP001 4 hàng" panose="020B0603050302020204" pitchFamily="34" charset="0"/>
                <a:ea typeface="Arial-Rounded" panose="020B0500000000000000" pitchFamily="34" charset="0"/>
                <a:cs typeface="Arial-Rounded" panose="020B0500000000000000" pitchFamily="34" charset="0"/>
              </a:rPr>
              <a:t>   </a:t>
            </a:r>
            <a:r>
              <a:rPr lang="vi-VN" sz="3200" b="1" dirty="0" smtClean="0">
                <a:solidFill>
                  <a:srgbClr val="213054"/>
                </a:solidFill>
                <a:latin typeface="HP001 4 hàng" panose="020B0603050302020204" pitchFamily="34" charset="0"/>
                <a:ea typeface="Arial-Rounded" panose="020B0500000000000000" pitchFamily="34" charset="0"/>
                <a:cs typeface="Arial-Rounded" panose="020B0500000000000000" pitchFamily="34" charset="0"/>
              </a:rPr>
              <a:t>Cánh </a:t>
            </a:r>
            <a:r>
              <a:rPr lang="vi-VN"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kumimoji="0" lang="vi-VN" sz="32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248881" y="658130"/>
            <a:ext cx="5365827" cy="88966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002830" y="191648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biếc</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222629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2002830" y="2504926"/>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óng</a:t>
            </a:r>
            <a:r>
              <a:rPr lang="en-US" sz="4000" dirty="0">
                <a:solidFill>
                  <a:srgbClr val="213054"/>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ánh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p:cNvSpPr/>
          <p:nvPr/>
        </p:nvSpPr>
        <p:spPr>
          <a:xfrm>
            <a:off x="2226296"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5001211" y="1868317"/>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Bống</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p:cNvSpPr/>
          <p:nvPr/>
        </p:nvSpPr>
        <p:spPr>
          <a:xfrm>
            <a:off x="5224677"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5001211" y="2542528"/>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xíu</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p:cNvSpPr/>
          <p:nvPr/>
        </p:nvSpPr>
        <p:spPr>
          <a:xfrm>
            <a:off x="5224677"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2002830" y="311162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tễnh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Oval 19"/>
          <p:cNvSpPr/>
          <p:nvPr/>
        </p:nvSpPr>
        <p:spPr>
          <a:xfrm>
            <a:off x="2226296"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35033" y="1918403"/>
            <a:ext cx="6429270" cy="7302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 sinh viết bài vào vở ô li</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435031" y="893571"/>
            <a:ext cx="6429270" cy="11687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BÀI</a:t>
            </a:r>
            <a:endParaRPr kumimoji="0" lang="en-US" sz="54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0D0FBE1-6085-48D4-9B53-78C5E0A05296}"/>
              </a:ext>
            </a:extLst>
          </p:cNvPr>
          <p:cNvSpPr txBox="1"/>
          <p:nvPr/>
        </p:nvSpPr>
        <p:spPr>
          <a:xfrm>
            <a:off x="1725804" y="2128530"/>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hoạch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38200141-DADE-4D91-86DD-03613543DE18}"/>
              </a:ext>
            </a:extLst>
          </p:cNvPr>
          <p:cNvSpPr txBox="1"/>
          <p:nvPr/>
        </p:nvSpPr>
        <p:spPr>
          <a:xfrm>
            <a:off x="1827962" y="577824"/>
            <a:ext cx="7326924" cy="553998"/>
          </a:xfrm>
          <a:prstGeom prst="rect">
            <a:avLst/>
          </a:prstGeom>
          <a:noFill/>
        </p:spPr>
        <p:txBody>
          <a:bodyPr wrap="square" rtlCol="0">
            <a:spAutoFit/>
          </a:bodyPr>
          <a:lstStyle/>
          <a:p>
            <a:pPr lvl="0"/>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2.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oanh</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oach</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thay</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ô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vuông</a:t>
            </a:r>
            <a:endPar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Content Placeholder 8" descr="0083">
            <a:extLst>
              <a:ext uri="{FF2B5EF4-FFF2-40B4-BE49-F238E27FC236}">
                <a16:creationId xmlns:a16="http://schemas.microsoft.com/office/drawing/2014/main" id="{AC607AAF-BE0F-4DEB-9FAD-1945750D17C4}"/>
              </a:ext>
            </a:extLst>
          </p:cNvPr>
          <p:cNvPicPr>
            <a:picLocks noChangeAspect="1"/>
          </p:cNvPicPr>
          <p:nvPr/>
        </p:nvPicPr>
        <p:blipFill>
          <a:blip r:embed="rId3"/>
          <a:stretch>
            <a:fillRect/>
          </a:stretch>
        </p:blipFill>
        <p:spPr>
          <a:xfrm>
            <a:off x="2695470" y="2128530"/>
            <a:ext cx="726831" cy="655955"/>
          </a:xfrm>
          <a:prstGeom prst="rect">
            <a:avLst/>
          </a:prstGeom>
        </p:spPr>
      </p:pic>
      <p:sp>
        <p:nvSpPr>
          <p:cNvPr id="30" name="TextBox 29">
            <a:extLst>
              <a:ext uri="{FF2B5EF4-FFF2-40B4-BE49-F238E27FC236}">
                <a16:creationId xmlns:a16="http://schemas.microsoft.com/office/drawing/2014/main" id="{FFBE671C-6EF4-4E00-A29E-49A9DFC5EC72}"/>
              </a:ext>
            </a:extLst>
          </p:cNvPr>
          <p:cNvSpPr txBox="1"/>
          <p:nvPr/>
        </p:nvSpPr>
        <p:spPr>
          <a:xfrm>
            <a:off x="4782594" y="2081796"/>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34025F28-4169-42BB-B90B-40FE1AD69527}"/>
              </a:ext>
            </a:extLst>
          </p:cNvPr>
          <p:cNvSpPr txBox="1"/>
          <p:nvPr/>
        </p:nvSpPr>
        <p:spPr>
          <a:xfrm>
            <a:off x="1616946" y="3116411"/>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DF62B456-DC94-45C8-ABB1-BF01A8995705}"/>
              </a:ext>
            </a:extLst>
          </p:cNvPr>
          <p:cNvSpPr txBox="1"/>
          <p:nvPr/>
        </p:nvSpPr>
        <p:spPr>
          <a:xfrm>
            <a:off x="5029199" y="3074609"/>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Loanh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Content Placeholder 8" descr="0083">
            <a:extLst>
              <a:ext uri="{FF2B5EF4-FFF2-40B4-BE49-F238E27FC236}">
                <a16:creationId xmlns:a16="http://schemas.microsoft.com/office/drawing/2014/main" id="{436ECB14-BA7B-416B-B212-045FAF38872C}"/>
              </a:ext>
            </a:extLst>
          </p:cNvPr>
          <p:cNvPicPr>
            <a:picLocks noChangeAspect="1"/>
          </p:cNvPicPr>
          <p:nvPr/>
        </p:nvPicPr>
        <p:blipFill>
          <a:blip r:embed="rId3"/>
          <a:stretch>
            <a:fillRect/>
          </a:stretch>
        </p:blipFill>
        <p:spPr>
          <a:xfrm>
            <a:off x="5732584" y="2128529"/>
            <a:ext cx="726831" cy="655955"/>
          </a:xfrm>
          <a:prstGeom prst="rect">
            <a:avLst/>
          </a:prstGeom>
        </p:spPr>
      </p:pic>
      <p:pic>
        <p:nvPicPr>
          <p:cNvPr id="34" name="Content Placeholder 8" descr="0083">
            <a:extLst>
              <a:ext uri="{FF2B5EF4-FFF2-40B4-BE49-F238E27FC236}">
                <a16:creationId xmlns:a16="http://schemas.microsoft.com/office/drawing/2014/main" id="{014726EC-B4C7-43E0-BE2A-0D3DCE4D97B9}"/>
              </a:ext>
            </a:extLst>
          </p:cNvPr>
          <p:cNvPicPr>
            <a:picLocks noChangeAspect="1"/>
          </p:cNvPicPr>
          <p:nvPr/>
        </p:nvPicPr>
        <p:blipFill>
          <a:blip r:embed="rId3"/>
          <a:stretch>
            <a:fillRect/>
          </a:stretch>
        </p:blipFill>
        <p:spPr>
          <a:xfrm>
            <a:off x="2426256" y="3050043"/>
            <a:ext cx="850344" cy="655955"/>
          </a:xfrm>
          <a:prstGeom prst="rect">
            <a:avLst/>
          </a:prstGeom>
        </p:spPr>
      </p:pic>
      <p:pic>
        <p:nvPicPr>
          <p:cNvPr id="35" name="Content Placeholder 8" descr="0083">
            <a:extLst>
              <a:ext uri="{FF2B5EF4-FFF2-40B4-BE49-F238E27FC236}">
                <a16:creationId xmlns:a16="http://schemas.microsoft.com/office/drawing/2014/main" id="{E416BB2E-184A-4A59-8646-92ED081C8E45}"/>
              </a:ext>
            </a:extLst>
          </p:cNvPr>
          <p:cNvPicPr>
            <a:picLocks noChangeAspect="1"/>
          </p:cNvPicPr>
          <p:nvPr/>
        </p:nvPicPr>
        <p:blipFill>
          <a:blip r:embed="rId3"/>
          <a:stretch>
            <a:fillRect/>
          </a:stretch>
        </p:blipFill>
        <p:spPr>
          <a:xfrm>
            <a:off x="5351582" y="2983676"/>
            <a:ext cx="726831" cy="655955"/>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9"/>
                                        </p:tgtEl>
                                        <p:attrNameLst>
                                          <p:attrName>ppt_x</p:attrName>
                                        </p:attrNameLst>
                                      </p:cBhvr>
                                      <p:tavLst>
                                        <p:tav tm="0">
                                          <p:val>
                                            <p:strVal val="ppt_x"/>
                                          </p:val>
                                        </p:tav>
                                        <p:tav tm="100000">
                                          <p:val>
                                            <p:strVal val="ppt_x"/>
                                          </p:val>
                                        </p:tav>
                                      </p:tavLst>
                                    </p:anim>
                                    <p:anim calcmode="lin" valueType="num">
                                      <p:cBhvr additive="base">
                                        <p:cTn id="7" dur="500"/>
                                        <p:tgtEl>
                                          <p:spTgt spid="29"/>
                                        </p:tgtEl>
                                        <p:attrNameLst>
                                          <p:attrName>ppt_y</p:attrName>
                                        </p:attrNameLst>
                                      </p:cBhvr>
                                      <p:tavLst>
                                        <p:tav tm="0">
                                          <p:val>
                                            <p:strVal val="ppt_y"/>
                                          </p:val>
                                        </p:tav>
                                        <p:tav tm="100000">
                                          <p:val>
                                            <p:strVal val="1+ppt_h/2"/>
                                          </p:val>
                                        </p:tav>
                                      </p:tavLst>
                                    </p:anim>
                                    <p:set>
                                      <p:cBhvr>
                                        <p:cTn id="8" dur="1" fill="hold">
                                          <p:stCondLst>
                                            <p:cond delay="499"/>
                                          </p:stCondLst>
                                        </p:cTn>
                                        <p:tgtEl>
                                          <p:spTgt spid="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3"/>
                                        </p:tgtEl>
                                        <p:attrNameLst>
                                          <p:attrName>ppt_x</p:attrName>
                                        </p:attrNameLst>
                                      </p:cBhvr>
                                      <p:tavLst>
                                        <p:tav tm="0">
                                          <p:val>
                                            <p:strVal val="ppt_x"/>
                                          </p:val>
                                        </p:tav>
                                        <p:tav tm="100000">
                                          <p:val>
                                            <p:strVal val="ppt_x"/>
                                          </p:val>
                                        </p:tav>
                                      </p:tavLst>
                                    </p:anim>
                                    <p:anim calcmode="lin" valueType="num">
                                      <p:cBhvr additive="base">
                                        <p:cTn id="13" dur="500"/>
                                        <p:tgtEl>
                                          <p:spTgt spid="33"/>
                                        </p:tgtEl>
                                        <p:attrNameLst>
                                          <p:attrName>ppt_y</p:attrName>
                                        </p:attrNameLst>
                                      </p:cBhvr>
                                      <p:tavLst>
                                        <p:tav tm="0">
                                          <p:val>
                                            <p:strVal val="ppt_y"/>
                                          </p:val>
                                        </p:tav>
                                        <p:tav tm="100000">
                                          <p:val>
                                            <p:strVal val="1+ppt_h/2"/>
                                          </p:val>
                                        </p:tav>
                                      </p:tavLst>
                                    </p:anim>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4"/>
                                        </p:tgtEl>
                                        <p:attrNameLst>
                                          <p:attrName>ppt_x</p:attrName>
                                        </p:attrNameLst>
                                      </p:cBhvr>
                                      <p:tavLst>
                                        <p:tav tm="0">
                                          <p:val>
                                            <p:strVal val="ppt_x"/>
                                          </p:val>
                                        </p:tav>
                                        <p:tav tm="100000">
                                          <p:val>
                                            <p:strVal val="ppt_x"/>
                                          </p:val>
                                        </p:tav>
                                      </p:tavLst>
                                    </p:anim>
                                    <p:anim calcmode="lin" valueType="num">
                                      <p:cBhvr additive="base">
                                        <p:cTn id="19" dur="500"/>
                                        <p:tgtEl>
                                          <p:spTgt spid="34"/>
                                        </p:tgtEl>
                                        <p:attrNameLst>
                                          <p:attrName>ppt_y</p:attrName>
                                        </p:attrNameLst>
                                      </p:cBhvr>
                                      <p:tavLst>
                                        <p:tav tm="0">
                                          <p:val>
                                            <p:strVal val="ppt_y"/>
                                          </p:val>
                                        </p:tav>
                                        <p:tav tm="100000">
                                          <p:val>
                                            <p:strVal val="1+ppt_h/2"/>
                                          </p:val>
                                        </p:tav>
                                      </p:tavLst>
                                    </p:anim>
                                    <p:set>
                                      <p:cBhvr>
                                        <p:cTn id="20" dur="1" fill="hold">
                                          <p:stCondLst>
                                            <p:cond delay="499"/>
                                          </p:stCondLst>
                                        </p:cTn>
                                        <p:tgtEl>
                                          <p:spTgt spid="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5"/>
                                        </p:tgtEl>
                                        <p:attrNameLst>
                                          <p:attrName>ppt_x</p:attrName>
                                        </p:attrNameLst>
                                      </p:cBhvr>
                                      <p:tavLst>
                                        <p:tav tm="0">
                                          <p:val>
                                            <p:strVal val="ppt_x"/>
                                          </p:val>
                                        </p:tav>
                                        <p:tav tm="100000">
                                          <p:val>
                                            <p:strVal val="ppt_x"/>
                                          </p:val>
                                        </p:tav>
                                      </p:tavLst>
                                    </p:anim>
                                    <p:anim calcmode="lin" valueType="num">
                                      <p:cBhvr additive="base">
                                        <p:cTn id="25" dur="500"/>
                                        <p:tgtEl>
                                          <p:spTgt spid="35"/>
                                        </p:tgtEl>
                                        <p:attrNameLst>
                                          <p:attrName>ppt_y</p:attrName>
                                        </p:attrNameLst>
                                      </p:cBhvr>
                                      <p:tavLst>
                                        <p:tav tm="0">
                                          <p:val>
                                            <p:strVal val="ppt_y"/>
                                          </p:val>
                                        </p:tav>
                                        <p:tav tm="100000">
                                          <p:val>
                                            <p:strVal val="1+ppt_h/2"/>
                                          </p:val>
                                        </p:tav>
                                      </p:tavLst>
                                    </p:anim>
                                    <p:set>
                                      <p:cBhvr>
                                        <p:cTn id="2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E42E4-F63C-42C3-955C-D8AE2A771D99}"/>
              </a:ext>
            </a:extLst>
          </p:cNvPr>
          <p:cNvSpPr txBox="1"/>
          <p:nvPr/>
        </p:nvSpPr>
        <p:spPr>
          <a:xfrm>
            <a:off x="908125" y="340811"/>
            <a:ext cx="11215171" cy="1077218"/>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3.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b</a:t>
            </a:r>
          </a:p>
          <a:p>
            <a:r>
              <a:rPr lang="en-US" sz="3200" dirty="0">
                <a:latin typeface="Arial-Rounded" panose="020B0500000000000000" pitchFamily="34" charset="0"/>
                <a:ea typeface="Arial-Rounded" panose="020B0500000000000000" pitchFamily="34" charset="0"/>
                <a:cs typeface="Arial-Rounded" panose="020B0500000000000000" pitchFamily="34" charset="0"/>
              </a:rPr>
              <a:t>a.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ngữ</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sự</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đầu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bằng</a:t>
            </a:r>
            <a:r>
              <a:rPr lang="en-US" sz="3200" dirty="0">
                <a:latin typeface="Arial-Rounded" panose="020B0500000000000000" pitchFamily="34" charset="0"/>
                <a:ea typeface="Arial-Rounded" panose="020B0500000000000000" pitchFamily="34" charset="0"/>
                <a:cs typeface="Arial-Rounded" panose="020B0500000000000000" pitchFamily="34" charset="0"/>
              </a:rPr>
              <a:t> s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x</a:t>
            </a:r>
          </a:p>
        </p:txBody>
      </p:sp>
      <p:pic>
        <p:nvPicPr>
          <p:cNvPr id="3" name="Picture 2">
            <a:extLst>
              <a:ext uri="{FF2B5EF4-FFF2-40B4-BE49-F238E27FC236}">
                <a16:creationId xmlns:a16="http://schemas.microsoft.com/office/drawing/2014/main" id="{89BABE24-D4D6-4F5A-993E-E143FB37454D}"/>
              </a:ext>
            </a:extLst>
          </p:cNvPr>
          <p:cNvPicPr>
            <a:picLocks noChangeAspect="1"/>
          </p:cNvPicPr>
          <p:nvPr/>
        </p:nvPicPr>
        <p:blipFill>
          <a:blip r:embed="rId2"/>
          <a:stretch>
            <a:fillRect/>
          </a:stretch>
        </p:blipFill>
        <p:spPr>
          <a:xfrm>
            <a:off x="908125" y="1808806"/>
            <a:ext cx="9280084" cy="1997324"/>
          </a:xfrm>
          <a:prstGeom prst="rect">
            <a:avLst/>
          </a:prstGeom>
        </p:spPr>
      </p:pic>
      <p:sp>
        <p:nvSpPr>
          <p:cNvPr id="4" name="Rectangle 3">
            <a:extLst>
              <a:ext uri="{FF2B5EF4-FFF2-40B4-BE49-F238E27FC236}">
                <a16:creationId xmlns:a16="http://schemas.microsoft.com/office/drawing/2014/main" id="{F426F247-2DD7-4690-A626-5D490E679350}"/>
              </a:ext>
            </a:extLst>
          </p:cNvPr>
          <p:cNvSpPr/>
          <p:nvPr/>
        </p:nvSpPr>
        <p:spPr>
          <a:xfrm>
            <a:off x="1024569"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Ốc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sên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47183856-CE03-4DE7-B8C6-11C3328C29B7}"/>
              </a:ext>
            </a:extLst>
          </p:cNvPr>
          <p:cNvSpPr/>
          <p:nvPr/>
        </p:nvSpPr>
        <p:spPr>
          <a:xfrm>
            <a:off x="3503364"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Xấu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hổ</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59AF3B4D-144D-4BD3-BEA8-71CBED658A23}"/>
              </a:ext>
            </a:extLst>
          </p:cNvPr>
          <p:cNvSpPr/>
          <p:nvPr/>
        </p:nvSpPr>
        <p:spPr>
          <a:xfrm>
            <a:off x="5728771" y="3806130"/>
            <a:ext cx="1938969"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Con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sâu</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86E9726E-12B8-4176-A54C-7035D0BBA9E3}"/>
              </a:ext>
            </a:extLst>
          </p:cNvPr>
          <p:cNvSpPr/>
          <p:nvPr/>
        </p:nvSpPr>
        <p:spPr>
          <a:xfrm>
            <a:off x="7994730" y="3667579"/>
            <a:ext cx="2529493" cy="1013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Xương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rồng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6983481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BE7-467C-4A28-9747-C400DD77BAE4}"/>
              </a:ext>
            </a:extLst>
          </p:cNvPr>
          <p:cNvSpPr/>
          <p:nvPr/>
        </p:nvSpPr>
        <p:spPr>
          <a:xfrm>
            <a:off x="4536272" y="1731584"/>
            <a:ext cx="2943095" cy="730200"/>
          </a:xfrm>
          <a:prstGeom prst="rect">
            <a:avLst/>
          </a:prstGeom>
        </p:spPr>
        <p:txBody>
          <a:bodyPr wrap="square">
            <a:spAutoFit/>
          </a:bodyPr>
          <a:lstStyle/>
          <a:p>
            <a:pPr algn="just">
              <a:lnSpc>
                <a:spcPct val="150000"/>
              </a:lnSpc>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thỏ</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a:extLst>
              <a:ext uri="{FF2B5EF4-FFF2-40B4-BE49-F238E27FC236}">
                <a16:creationId xmlns:a16="http://schemas.microsoft.com/office/drawing/2014/main" id="{C3C43490-414B-4FFC-8CB1-92DF5A5CCB92}"/>
              </a:ext>
            </a:extLst>
          </p:cNvPr>
          <p:cNvSpPr/>
          <p:nvPr/>
        </p:nvSpPr>
        <p:spPr>
          <a:xfrm>
            <a:off x="4236984" y="2470247"/>
            <a:ext cx="3919255"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Khỏe</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3" name="Rectangle 12">
            <a:extLst>
              <a:ext uri="{FF2B5EF4-FFF2-40B4-BE49-F238E27FC236}">
                <a16:creationId xmlns:a16="http://schemas.microsoft.com/office/drawing/2014/main" id="{D9C6F7D1-02CF-486F-80B5-A532286A7B80}"/>
              </a:ext>
            </a:extLst>
          </p:cNvPr>
          <p:cNvSpPr/>
          <p:nvPr/>
        </p:nvSpPr>
        <p:spPr>
          <a:xfrm>
            <a:off x="4261028" y="3200447"/>
            <a:ext cx="3995455"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Dữ</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AEB5AD0A-B8B6-4677-BD2E-B30D81224193}"/>
              </a:ext>
            </a:extLst>
          </p:cNvPr>
          <p:cNvSpPr/>
          <p:nvPr/>
        </p:nvSpPr>
        <p:spPr>
          <a:xfrm>
            <a:off x="4011316" y="1731584"/>
            <a:ext cx="2943095" cy="2207527"/>
          </a:xfrm>
          <a:prstGeom prst="rect">
            <a:avLst/>
          </a:prstGeom>
        </p:spPr>
        <p:txBody>
          <a:bodyPr wrap="square">
            <a:spAutoFit/>
          </a:bodyPr>
          <a:lstStyle/>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Nhát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tho</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Khoe</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trâu</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hổ</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a:extLst>
              <a:ext uri="{FF2B5EF4-FFF2-40B4-BE49-F238E27FC236}">
                <a16:creationId xmlns:a16="http://schemas.microsoft.com/office/drawing/2014/main" id="{EFAE3D57-2F99-4DFB-AE20-5BCDF5BB5D80}"/>
              </a:ext>
            </a:extLst>
          </p:cNvPr>
          <p:cNvSpPr txBox="1"/>
          <p:nvPr/>
        </p:nvSpPr>
        <p:spPr>
          <a:xfrm>
            <a:off x="1100831" y="670163"/>
            <a:ext cx="10315851" cy="730200"/>
          </a:xfrm>
          <a:prstGeom prst="rect">
            <a:avLst/>
          </a:prstGeom>
          <a:noFill/>
        </p:spPr>
        <p:txBody>
          <a:bodyPr wrap="square" rtlCol="0">
            <a:spAutoFit/>
          </a:bodyPr>
          <a:lstStyle/>
          <a:p>
            <a:pPr algn="just">
              <a:lnSpc>
                <a:spcPct val="150000"/>
              </a:lnSpc>
            </a:pPr>
            <a:r>
              <a:rPr lang="en-US" sz="3200" b="1" dirty="0">
                <a:latin typeface="Arial-Rounded" panose="020B0500000000000000" pitchFamily="34" charset="0"/>
                <a:ea typeface="Arial-Rounded" panose="020B0500000000000000" pitchFamily="34" charset="0"/>
                <a:cs typeface="Arial-Rounded" panose="020B0500000000000000" pitchFamily="34" charset="0"/>
              </a:rPr>
              <a:t>3.</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ngã</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chữ</a:t>
            </a:r>
            <a:r>
              <a:rPr lang="en-US" sz="3200" dirty="0">
                <a:latin typeface="Arial-Rounded" panose="020B0500000000000000" pitchFamily="34" charset="0"/>
                <a:ea typeface="Arial-Rounded" panose="020B0500000000000000" pitchFamily="34" charset="0"/>
                <a:cs typeface="Arial-Rounded" panose="020B0500000000000000" pitchFamily="34" charset="0"/>
              </a:rPr>
              <a:t> in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đậm</a:t>
            </a:r>
            <a:endParaRPr lang="en-US" sz="3200" i="1"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15978214"/>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265</Words>
  <Application>Microsoft Office PowerPoint</Application>
  <PresentationFormat>Widescreen</PresentationFormat>
  <Paragraphs>47</Paragraphs>
  <Slides>10</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10</vt:i4>
      </vt:variant>
    </vt:vector>
  </HeadingPairs>
  <TitlesOfParts>
    <vt:vector size="26" baseType="lpstr">
      <vt:lpstr>Microsoft YaHei</vt:lpstr>
      <vt:lpstr>SimSun</vt:lpstr>
      <vt:lpstr>Arial</vt:lpstr>
      <vt:lpstr>Arial-Rounded</vt:lpstr>
      <vt:lpstr>Calibri</vt:lpstr>
      <vt:lpstr>等线</vt:lpstr>
      <vt:lpstr>等线 Light</vt:lpstr>
      <vt:lpstr>HP001 4 hàng</vt:lpstr>
      <vt:lpstr>Kalam</vt:lpstr>
      <vt:lpstr>Montserrat</vt:lpstr>
      <vt:lpstr>Times New Roman</vt:lpstr>
      <vt:lpstr>汉仪跳跳体简</vt:lpstr>
      <vt:lpstr>2_Office Theme</vt:lpstr>
      <vt:lpstr>千图网拥有20W+精美PPT模板 更多PPT模板下载至：www.58pic.com/office/ppt​​</vt:lpstr>
      <vt:lpstr>1_Doodle Sketchbook by Slidesgo</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6</cp:revision>
  <dcterms:created xsi:type="dcterms:W3CDTF">2021-08-03T10:14:17Z</dcterms:created>
  <dcterms:modified xsi:type="dcterms:W3CDTF">2022-03-17T01:33:33Z</dcterms:modified>
</cp:coreProperties>
</file>