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701" r:id="rId3"/>
    <p:sldMasterId id="2147483706" r:id="rId4"/>
  </p:sldMasterIdLst>
  <p:notesMasterIdLst>
    <p:notesMasterId r:id="rId13"/>
  </p:notesMasterIdLst>
  <p:sldIdLst>
    <p:sldId id="2935" r:id="rId5"/>
    <p:sldId id="256" r:id="rId6"/>
    <p:sldId id="2007577150" r:id="rId7"/>
    <p:sldId id="2007577148" r:id="rId8"/>
    <p:sldId id="352" r:id="rId9"/>
    <p:sldId id="342" r:id="rId10"/>
    <p:sldId id="2007577149" r:id="rId11"/>
    <p:sldId id="275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ags" Target="tags/tag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22T15:33:50.34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770E1-5FEE-4E53-8106-E3985A7EA749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D03E0-F15E-402C-9F2D-9AA0CB649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4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251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653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334343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466823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27139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893378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882311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034249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958498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1947662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2762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6088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6993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823677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7781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4468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3229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957989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520371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962935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576309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041750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3/18/2022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52655"/>
      </p:ext>
    </p:extLst>
  </p:cSld>
  <p:clrMapOvr>
    <a:masterClrMapping/>
  </p:clrMapOvr>
  <p:transition spd="med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3/18/2022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48280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842058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59345"/>
      </p:ext>
    </p:extLst>
  </p:cSld>
  <p:clrMapOvr>
    <a:masterClrMapping/>
  </p:clrMapOvr>
  <p:transition spd="med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829428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58940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273001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720513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640793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580422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33337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329979"/>
      </p:ext>
    </p:extLst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050187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866639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973465"/>
      </p:ext>
    </p:extLst>
  </p:cSld>
  <p:clrMapOvr>
    <a:masterClrMapping/>
  </p:clrMapOvr>
  <p:transition spd="med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987988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7676368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007149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581830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930388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361764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45BAD23-F9FC-4FC8-97BF-5F1501E0AE68}"/>
              </a:ext>
            </a:extLst>
          </p:cNvPr>
          <p:cNvSpPr txBox="1">
            <a:spLocks/>
          </p:cNvSpPr>
          <p:nvPr userDrawn="1"/>
        </p:nvSpPr>
        <p:spPr>
          <a:xfrm>
            <a:off x="9378461" y="-674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i="1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err="1">
                <a:solidFill>
                  <a:srgbClr val="FF0000"/>
                </a:solidFill>
                <a:sym typeface="+mn-ea"/>
              </a:rPr>
              <a:t>Hương</a:t>
            </a:r>
            <a:r>
              <a:rPr lang="en-US" b="0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b="0" dirty="0" err="1">
                <a:solidFill>
                  <a:srgbClr val="FF0000"/>
                </a:solidFill>
                <a:sym typeface="+mn-ea"/>
              </a:rPr>
              <a:t>Thảo</a:t>
            </a:r>
            <a:r>
              <a:rPr lang="en-US" b="0" dirty="0">
                <a:solidFill>
                  <a:srgbClr val="FF0000"/>
                </a:solidFill>
                <a:sym typeface="+mn-ea"/>
              </a:rPr>
              <a:t> - tranthao121004@gmail.com</a:t>
            </a:r>
            <a:endParaRPr lang="zh-CN" altLang="en-US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2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9BFDEDF0-77B5-4DC5-9274-B7FC088C8CAE}"/>
              </a:ext>
            </a:extLst>
          </p:cNvPr>
          <p:cNvSpPr txBox="1">
            <a:spLocks/>
          </p:cNvSpPr>
          <p:nvPr userDrawn="1"/>
        </p:nvSpPr>
        <p:spPr>
          <a:xfrm>
            <a:off x="9448800" y="-460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i="1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  <a:sym typeface="+mn-ea"/>
              </a:rPr>
              <a:t>Hương</a:t>
            </a:r>
            <a:r>
              <a:rPr lang="en-US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dirty="0" err="1">
                <a:solidFill>
                  <a:srgbClr val="FF0000"/>
                </a:solidFill>
                <a:sym typeface="+mn-ea"/>
              </a:rPr>
              <a:t>Thảo</a:t>
            </a:r>
            <a:r>
              <a:rPr lang="en-US" dirty="0">
                <a:solidFill>
                  <a:srgbClr val="FF0000"/>
                </a:solidFill>
                <a:sym typeface="+mn-ea"/>
              </a:rPr>
              <a:t> - tranthao121004@gmail.com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8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722" r:id="rId8"/>
    <p:sldLayoutId id="2147483721" r:id="rId9"/>
    <p:sldLayoutId id="2147483720" r:id="rId10"/>
    <p:sldLayoutId id="2147483719" r:id="rId11"/>
    <p:sldLayoutId id="2147483718" r:id="rId12"/>
    <p:sldLayoutId id="2147483679" r:id="rId13"/>
    <p:sldLayoutId id="2147483680" r:id="rId14"/>
    <p:sldLayoutId id="2147483681" r:id="rId15"/>
    <p:sldLayoutId id="2147483682" r:id="rId16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2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p:transition spd="med">
    <p:pull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16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spd="med">
    <p:pull/>
  </p:transition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LUYỆN TẬP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557" y="5045759"/>
            <a:ext cx="101588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Luyện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: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đoạn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văn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kể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bảo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trường (tr.67)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6" y="178288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495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5519" y="3392332"/>
            <a:ext cx="3710696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867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Khởi</a:t>
            </a:r>
            <a:r>
              <a:rPr kumimoji="0" lang="en-US" altLang="zh-CN" sz="5867" b="1" i="0" u="none" strike="noStrike" kern="1200" cap="none" spc="0" normalizeH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5867" b="1" i="0" u="none" strike="noStrike" kern="1200" cap="none" spc="0" normalizeH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động</a:t>
            </a:r>
            <a:endParaRPr kumimoji="0" lang="zh-CN" altLang="en-US" sz="5867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766027" y="2807005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059" y="3392332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30594" y="3686175"/>
              <a:ext cx="1254093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Hương</a:t>
              </a:r>
              <a:r>
                <a:rPr kumimoji="0" lang="en-US" altLang="zh-CN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Thảo</a:t>
              </a:r>
              <a:endParaRPr kumimoji="0" lang="zh-CN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d Cat Motion_ Thông điệp nâng cao ý thức bảo vệ môi trường">
            <a:hlinkClick r:id="" action="ppaction://media"/>
            <a:extLst>
              <a:ext uri="{FF2B5EF4-FFF2-40B4-BE49-F238E27FC236}">
                <a16:creationId xmlns:a16="http://schemas.microsoft.com/office/drawing/2014/main" id="{BA190641-33D3-4972-AAF6-48E0EC3204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905" y="175889"/>
            <a:ext cx="10946167" cy="61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739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1220" y="1122586"/>
            <a:ext cx="75088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96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DEF94E-A203-4D1F-8603-69A974E17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1920"/>
            <a:ext cx="2807445" cy="280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8934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9F223ED4-76E9-42D1-809E-F0199C3615D4}"/>
              </a:ext>
            </a:extLst>
          </p:cNvPr>
          <p:cNvSpPr txBox="1"/>
          <p:nvPr/>
        </p:nvSpPr>
        <p:spPr>
          <a:xfrm>
            <a:off x="2018891" y="371531"/>
            <a:ext cx="8022576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id="{F7C504D5-CA5A-491E-B640-240A41DC8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08" y="1941215"/>
            <a:ext cx="7800259" cy="24808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74E7D3-8AE5-4F8A-AFCE-3EBEB6059AB7}"/>
              </a:ext>
            </a:extLst>
          </p:cNvPr>
          <p:cNvSpPr txBox="1"/>
          <p:nvPr/>
        </p:nvSpPr>
        <p:spPr>
          <a:xfrm>
            <a:off x="2537015" y="4261815"/>
            <a:ext cx="3614701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Hai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nhỏ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nhổ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cây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hái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13D42B-434B-4585-831C-4F790D6E5D4C}"/>
              </a:ext>
            </a:extLst>
          </p:cNvPr>
          <p:cNvSpPr txBox="1"/>
          <p:nvPr/>
        </p:nvSpPr>
        <p:spPr>
          <a:xfrm>
            <a:off x="6426766" y="4261815"/>
            <a:ext cx="3614701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Hai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bạn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nhỏ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trồng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cây</a:t>
            </a:r>
            <a:r>
              <a:rPr lang="en-US" sz="2800" kern="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pic>
        <p:nvPicPr>
          <p:cNvPr id="23" name="Picture 2" descr="Tick Stock Illustrations – 82,642 Tick Stock Illustrations, Vectors &amp;amp;  Clipart - Dreamstime">
            <a:extLst>
              <a:ext uri="{FF2B5EF4-FFF2-40B4-BE49-F238E27FC236}">
                <a16:creationId xmlns:a16="http://schemas.microsoft.com/office/drawing/2014/main" id="{AA8B52F2-D078-4153-99AD-BCFD64B81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90000" l="54750" r="90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45" t="55355" r="7565" b="10193"/>
          <a:stretch/>
        </p:blipFill>
        <p:spPr bwMode="auto">
          <a:xfrm>
            <a:off x="4988748" y="3425148"/>
            <a:ext cx="1162968" cy="99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Tick Stock Illustrations – 82,642 Tick Stock Illustrations, Vectors &amp;amp;  Clipart - Dreamstime">
            <a:extLst>
              <a:ext uri="{FF2B5EF4-FFF2-40B4-BE49-F238E27FC236}">
                <a16:creationId xmlns:a16="http://schemas.microsoft.com/office/drawing/2014/main" id="{FE567331-A9EB-4B09-9FDB-CCAB707A0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00" b="42000" l="55625" r="90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10167" r="9219" b="58000"/>
          <a:stretch/>
        </p:blipFill>
        <p:spPr bwMode="auto">
          <a:xfrm>
            <a:off x="9055213" y="3477076"/>
            <a:ext cx="986255" cy="89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1" grpId="0" build="p"/>
      <p:bldP spid="2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4613F8DB-CB89-4AD5-86EB-B67779F492F1}"/>
              </a:ext>
            </a:extLst>
          </p:cNvPr>
          <p:cNvSpPr txBox="1"/>
          <p:nvPr/>
        </p:nvSpPr>
        <p:spPr>
          <a:xfrm>
            <a:off x="1368937" y="353747"/>
            <a:ext cx="923987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4-5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D5411A-0199-4E51-9922-FA5D23FAE2FC}"/>
              </a:ext>
            </a:extLst>
          </p:cNvPr>
          <p:cNvSpPr txBox="1"/>
          <p:nvPr/>
        </p:nvSpPr>
        <p:spPr>
          <a:xfrm>
            <a:off x="1368936" y="1083947"/>
            <a:ext cx="9559475" cy="4423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FF1D75-892B-4443-938A-A1C7F80ED6A8}"/>
              </a:ext>
            </a:extLst>
          </p:cNvPr>
          <p:cNvSpPr txBox="1"/>
          <p:nvPr/>
        </p:nvSpPr>
        <p:spPr>
          <a:xfrm>
            <a:off x="1731146" y="1905506"/>
            <a:ext cx="89575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nhà ở và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tập của em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rồi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bẩn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noProof="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200" noProof="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nền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nền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“Con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!”.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ý nghĩa để bảo vệ môi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C0EC5-329B-4E70-B226-8B7916EC788D}"/>
              </a:ext>
            </a:extLst>
          </p:cNvPr>
          <p:cNvSpPr txBox="1"/>
          <p:nvPr/>
        </p:nvSpPr>
        <p:spPr>
          <a:xfrm>
            <a:off x="4518734" y="816746"/>
            <a:ext cx="2467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8640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72152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280</Words>
  <Application>Microsoft Office PowerPoint</Application>
  <PresentationFormat>Widescreen</PresentationFormat>
  <Paragraphs>27</Paragraphs>
  <Slides>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SimSun</vt:lpstr>
      <vt:lpstr>SimSun</vt:lpstr>
      <vt:lpstr>Arial</vt:lpstr>
      <vt:lpstr>Arial-Rounded</vt:lpstr>
      <vt:lpstr>Calibri</vt:lpstr>
      <vt:lpstr>Calibri Light</vt:lpstr>
      <vt:lpstr>等线</vt:lpstr>
      <vt:lpstr>等线 Light</vt:lpstr>
      <vt:lpstr>Segoe UI Black</vt:lpstr>
      <vt:lpstr>华文琥珀</vt:lpstr>
      <vt:lpstr>Times New Roman</vt:lpstr>
      <vt:lpstr>方正粗圆_GBK</vt:lpstr>
      <vt:lpstr>Office 主题</vt:lpstr>
      <vt:lpstr>千图网拥有20W+精美PPT模板 更多PPT模板下载至：www.58pic.com/office/ppt​​</vt:lpstr>
      <vt:lpstr>4_Office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</cp:revision>
  <dcterms:created xsi:type="dcterms:W3CDTF">2021-08-03T10:42:59Z</dcterms:created>
  <dcterms:modified xsi:type="dcterms:W3CDTF">2022-03-18T04:44:49Z</dcterms:modified>
</cp:coreProperties>
</file>