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ink/ink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</p:sldMasterIdLst>
  <p:notesMasterIdLst>
    <p:notesMasterId r:id="rId21"/>
  </p:notesMasterIdLst>
  <p:sldIdLst>
    <p:sldId id="2935" r:id="rId5"/>
    <p:sldId id="263" r:id="rId6"/>
    <p:sldId id="267" r:id="rId7"/>
    <p:sldId id="268" r:id="rId8"/>
    <p:sldId id="269" r:id="rId9"/>
    <p:sldId id="270" r:id="rId10"/>
    <p:sldId id="287" r:id="rId11"/>
    <p:sldId id="274" r:id="rId12"/>
    <p:sldId id="2007577138" r:id="rId13"/>
    <p:sldId id="2007577139" r:id="rId14"/>
    <p:sldId id="2007577140" r:id="rId15"/>
    <p:sldId id="2007577137" r:id="rId16"/>
    <p:sldId id="334" r:id="rId17"/>
    <p:sldId id="2007577142" r:id="rId18"/>
    <p:sldId id="2007577143" r:id="rId19"/>
    <p:sldId id="2007577141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2-03-18T01:49:53.417"/>
    </inkml:context>
    <inkml:brush xml:id="br0">
      <inkml:brushProperty name="width" value="0.05292" units="cm"/>
      <inkml:brushProperty name="height" value="0.05292" units="cm"/>
      <inkml:brushProperty name="color" value="#0F6FC6"/>
    </inkml:brush>
  </inkml:definitions>
  <inkml:trace contextRef="#ctx0" brushRef="#br0">18083 3845 0,'24'0'813,"1"0"-641,0 0 171,0 0-311,0 0-17,-1 0-15,1 0 16,25 0-16,-25 0 15,-1 0-15,1 0 16,0 0-16,0 0 16,0 0-1,-1 0-15,1 0 16,0 0 0,-25 25-16,25-25 15,0 0 48,0 0 265,-1 0-156,1 0-157,0 0-15,0 0 16,24 0-16,-24 0 16,25 0-16,-1 0 15,26 0-15,-1 0 16,-24 0-16,24 0 15,-24 0-15,-1 0 16,26 0-16,-50 0 16,24 0-16,-24 0 15,25 0-15,-26 0 0,1 0 16,0 0-16,0 0 31,0 0-15,0 0 218,-1 0-140,26 0-78,-25 0-16,24 0 15,1 24-15,24-24 16,-24 0-16,24 0 15,1 0-15,-26 0 16,26 0-16,-1 0 16,-24 0-16,-25 0 15,-1 0-15,1 0 16,0 0-16</inkml:trace>
  <inkml:trace contextRef="#ctx0" brushRef="#br0" timeOffset="5154.2566">18281 9426 0,'25'0'109,"0"0"-31,-1 0 110,1 0-126,0 0-46,0 0 15,0 0-15,-1 0 0,1 0-1,0 0 16,0 0 1,0 0-17,0 0 1,-1 0-16,1 0 16,0 0 15,0 0-16,0 0 1,-1 0 0,1 0 15,0 0-15,0 0-1,0 0 1,-1 0-1,1 0-15,0 0 16,0 0 0,0 0-1,-1 0-15,1 0 16,0 0 0,0 0 15,0 0-16,-1 0 48,1 0 31,0 0-79,0 0-15,0 0 16,49 0-16,0 0 16,1 0-16,-1 0 15,-24 0-15,24 0 16,1 0-16,-26 0 15,26 0-15,-26 0 16,1 0-16,0 0 16,-1 25-16,1-25 15,-25 0 1,-1 0-16,1 0 547,0 0-516,0 0-15</inkml:trace>
  <inkml:trace contextRef="#ctx0" brushRef="#br0" timeOffset="9727.0097">21034 14883 0,'25'0'93,"0"0"-15,0 0-31,0 0-47,-1 0 16,1 0 0,0 0-1,0 0 1,0 0-1,-1 0 1,1 0 0,0 0-1,0 0-15,0 0 16,-1 0 0,1 0-16,0 0 15,0 0 1,0 0-16,-1 0 15,1 0 1,0 0-16,0 0 16,0 0-1,24 0 1,-24 0 0,0 0-1,25 0 1,-26 0-1,1 0-15,0 0 16,0 0 0,0 0-16,-1 0 15,1 0 1,0 0 0,0 0-16,0 0 15,-1 0 1,1 0-1,0 0 1,0 0-16,0 0 16,24 0-1,-24 0-15,25 0 16,-26 0 0,1 0-16,0 0 15,0 0-15,0 0 16,-1 0-16,26 0 15,0 0-15,-26 0 16,26 0-16,0 0 0,24 0 16,-24 0-16,-25 0 15,-1 0-15,26 0 16,0 0-16,-1 0 16,-24 0-16,25 0 15,-1 0-15,-24 0 16,25 0-1</inkml:trace>
  <inkml:trace contextRef="#ctx0" brushRef="#br0" timeOffset="177397.9271">20960 16743 0,'25'0'312,"0"0"-156,-1 0-140,1 0 0,0 0-1,0 0-15,24 0 16,-24 0 15,0 0 188,0 0-157,0 0-46,-1 0 0,26 0-16,0 0 15,-1 0-15,26 0 16,-26 0-16,1 0 15,-1 0-15,1 0 16,-25 0-16,0 0 16,0 0-16,-1 0 15,1 0-15,0 0 16,0 0 0,0 0 140,-1 0 31,1 0-171,0 0 0,0 0-16,0 0 15,49 0-15,-24 0 16,-1 0-16,1 0 15,-1 0-15,1 0 16,0 0-16,-1 0 16,1 0-16,-25 0 15,-1 0-15,26 0 16,-25 0-16,0 0 16,-1 0-16,1 0 15,0 0-15,0 0 16,0 0-16,0 0 15,-1 0-15,1 0 16,0 0-16,25 0 16,-1 0-16,1 0 15,-1 0-15,1 0 16,-25 0-16,24 0 16,1 0-16,-25 0 15,0 25-15,-1-25 16,1 0-16,0 0 15,0 0 1,0 0-16,-1 0 16,1 0-16,0 0 15,25 0 1,-26 0 0,1 0-16,0 0 15,25 0-15,-26 0 16,1 0-16,25 0 15,-25 0-15,-1 0 16,1 0-16,25 0 16,0 0-16,-1 0 15,-24 0-15,25 0 16,-1 0-16,-24 0 16,0 0-16,0 0 0,49 0 15,-49 0-15,0 0 16,-1 0-16,26 0 15,-25 0-15,0 0 16,24 0-16,-24 0 16,25 0-16,-26 0 15,26 0-15,-25 0 16,0 0-16,24 0 16,1 0-16,-1 0 15,-24 0-15,25 0 16,0 0-16,-26 0 15,26 0-15,-25 0 16,0 0-16,24 0 0,-24 0 16,25 0-1,-26 0 1,26 0-16,-25 0 16,0 0-16,24 0 15,-24 0-15,0 0 16,0 0-16,24 0 15,-24 0 1,0 0 156,0 0-172,-1 0 16,26 0-16,24 0 15,1-25-15,24 0 16,-24 25-16,-1-24 15,0 24-15,-24 0 0,-25 0 16,0-25-16</inkml:trace>
  <inkml:trace contextRef="#ctx0" brushRef="#br0" timeOffset="180743.7611">18231 11137 0,'25'0'156,"0"0"-156,0 0 16,0 0-1,-1 0-15,26 0 16,-25 0-16,0 0 0,-1 0 15,1 0-15,0 0 16,0 0-16,0 0 16,0 0-16,-1 0 15,26 0-15,-25 0 16,24 0-16,1 0 16,-25 0-16,24 0 15,1 0-15,-25 25 16,24-25-16,-24 0 15,0 0-15,25 0 16,-1 0-16,-24 0 16,25 0-16,-1 0 15,1 0-15,-1 0 0,-24 25 16,0-25-16,25 0 16,-26 0-1,26 0-15,-25 0 16,0 0-16,0 0 15,-1 0-15,1 0 16,0 0-16,0 0 16,0 0-16,24 0 15,-24 0 1,0 0-16,0 0 16,-1 0-16,26 0 15,-25 0-15,0 0 16,-1 0-16,1 0 15,0 0 1,0 0 0,0 0 31,-1 0-32,1 0 1,0 0-1,0 0-15,0 0 16,-1 0 0,1 0-1</inkml:trace>
  <inkml:trace contextRef="#ctx0" brushRef="#br0" timeOffset="184097.0416">18132 5581 0,'25'0'156,"0"0"-140,0 0-1,-1 0 1,1 0-16,0 0 15,0 0-15,0 0 16,24 0-16,-24 0 16,0 0-16,0 0 15,24 0-15,-24 0 16,0 0-16,25 0 16,-26 0-16,1 0 15,0 0-15,0 0 0,0 0 16,-1 0-16,26 0 15,-25 0-15,0 0 16,-1 0 0,1 0-16,25 0 0,-25 0 15,-1 0-15,1 0 16,25 0-16,-1 0 16,1 0-16,0 0 15,-1 0-15,1 0 16,-1 0-16,1 0 15,0 0-15,-1 0 16,-24 0-16,25 0 16,-1 0-16,26 0 0,-50 0 15,24 0-15,-24 0 16,25 0-16,-1 0 16,-24 0-16,0 0 15,24 0-15,-24 0 16,0 0-16,25 0 15,-26 0-15,26 0 16,0 0-16,-26 0 16,1 0-16,25 0 15,-1 0-15,-24 0 16,25 0-16,-1 0 16,26 0-16,-26 0 0,1 0 15,-25 0-15,0 0 16,24 0-16,-24 0 15,0 0-15,25 0 16,-26 0 0,26 0-16,0 0 15,-26 0-15,1 0 16,25 0-16,-1 0 16,-24 0-16,0 0 15,25 0-15,-1 0 16,-24 0-16,0 0 15,24-25-15,1 25 16,0 0-16,-1 0 16,-24 0-16,25 0 0,24 0 15,-49 0-15,25 0 16,-26 0-16,1 0 16,25 0-16,-25 0 15,-1 0-15,1 0 16,0 0-1,0 0 1</inkml:trace>
  <inkml:trace contextRef="#ctx0" brushRef="#br0" timeOffset="449265.899">22622 3621 0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99FE8-3B27-44A9-B103-ACD8D145BBBB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4AAE0-AFAB-4741-BE2E-E386C3DE8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4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187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836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5389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11764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61965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4200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6514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21276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76384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63734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1990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2962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3140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572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99752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30855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19912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06302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44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31173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26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589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9075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189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431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63535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68676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831295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7081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21931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488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800175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78196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33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46116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796186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886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902705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341768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158664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87609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57818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4278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0054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52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7738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223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7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35208" y="6356350"/>
            <a:ext cx="2930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992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611C0BF-38C8-4EF9-B0F4-BF300AEB8ED2}"/>
              </a:ext>
            </a:extLst>
          </p:cNvPr>
          <p:cNvSpPr txBox="1">
            <a:spLocks/>
          </p:cNvSpPr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0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710" r:id="rId8"/>
    <p:sldLayoutId id="2147483709" r:id="rId9"/>
    <p:sldLayoutId id="2147483708" r:id="rId10"/>
    <p:sldLayoutId id="2147483691" r:id="rId11"/>
    <p:sldLayoutId id="2147483692" r:id="rId12"/>
    <p:sldLayoutId id="2147483693" r:id="rId13"/>
    <p:sldLayoutId id="214748369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88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6.mp3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emf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5" Type="http://schemas.openxmlformats.org/officeDocument/2006/relationships/image" Target="../media/image5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6.mp3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6.mp3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9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MRVT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loài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;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chầm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hỏi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6" y="178288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0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1220" y="1122586"/>
            <a:ext cx="75088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zh-CN" altLang="en-US" sz="96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DEF94E-A203-4D1F-8603-69A974E1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920"/>
            <a:ext cx="2807445" cy="280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2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73A483C-B3D7-47EE-B8E9-36D6DD0072C1}"/>
              </a:ext>
            </a:extLst>
          </p:cNvPr>
          <p:cNvSpPr txBox="1"/>
          <p:nvPr/>
        </p:nvSpPr>
        <p:spPr>
          <a:xfrm>
            <a:off x="0" y="235327"/>
            <a:ext cx="11675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18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400" b="1" dirty="0" smtClean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(tr.66)</a:t>
            </a:r>
            <a:r>
              <a:rPr lang="en-US" sz="2400" b="1" dirty="0" smtClean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400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1955B4-E93D-4CE8-8A2F-A8AA872FE62D}"/>
              </a:ext>
            </a:extLst>
          </p:cNvPr>
          <p:cNvSpPr txBox="1"/>
          <p:nvPr/>
        </p:nvSpPr>
        <p:spPr>
          <a:xfrm>
            <a:off x="1783288" y="2145043"/>
            <a:ext cx="3516802" cy="45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8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2195DDCE-D426-4219-B6CF-2F1D8E28E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72" y="2266652"/>
            <a:ext cx="4798085" cy="338969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1FBB6F-BE67-40B0-A30A-35131849C9E3}"/>
              </a:ext>
            </a:extLst>
          </p:cNvPr>
          <p:cNvCxnSpPr/>
          <p:nvPr/>
        </p:nvCxnSpPr>
        <p:spPr>
          <a:xfrm>
            <a:off x="3867163" y="3430503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744021-9EE4-433C-A50F-EA132725A952}"/>
              </a:ext>
            </a:extLst>
          </p:cNvPr>
          <p:cNvCxnSpPr>
            <a:cxnSpLocks/>
          </p:cNvCxnSpPr>
          <p:nvPr/>
        </p:nvCxnSpPr>
        <p:spPr>
          <a:xfrm>
            <a:off x="3444375" y="4687957"/>
            <a:ext cx="5751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AE8FD9-34CD-4591-8A6E-BFB07DD42863}"/>
              </a:ext>
            </a:extLst>
          </p:cNvPr>
          <p:cNvCxnSpPr>
            <a:cxnSpLocks/>
          </p:cNvCxnSpPr>
          <p:nvPr/>
        </p:nvCxnSpPr>
        <p:spPr>
          <a:xfrm>
            <a:off x="2760024" y="5986931"/>
            <a:ext cx="1356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82CD3DD9-A79B-454C-A534-FB11F72E52AA}"/>
              </a:ext>
            </a:extLst>
          </p:cNvPr>
          <p:cNvSpPr/>
          <p:nvPr/>
        </p:nvSpPr>
        <p:spPr>
          <a:xfrm>
            <a:off x="5326321" y="229109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57685A8F-BDB7-471E-AEA8-F77E9CB2AE26}"/>
              </a:ext>
            </a:extLst>
          </p:cNvPr>
          <p:cNvSpPr/>
          <p:nvPr/>
        </p:nvSpPr>
        <p:spPr>
          <a:xfrm>
            <a:off x="5326320" y="301145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4D50026D-1B0E-454E-A0D8-1DD78EB823E1}"/>
              </a:ext>
            </a:extLst>
          </p:cNvPr>
          <p:cNvSpPr/>
          <p:nvPr/>
        </p:nvSpPr>
        <p:spPr>
          <a:xfrm>
            <a:off x="5326319" y="373181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2A398-4904-43E2-870B-30C19811C8CB}"/>
              </a:ext>
            </a:extLst>
          </p:cNvPr>
          <p:cNvSpPr txBox="1"/>
          <p:nvPr/>
        </p:nvSpPr>
        <p:spPr>
          <a:xfrm>
            <a:off x="2261493" y="476618"/>
            <a:ext cx="749210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8AC9E73C-CC7E-433B-AF5B-E0A5345E289A}"/>
              </a:ext>
            </a:extLst>
          </p:cNvPr>
          <p:cNvSpPr/>
          <p:nvPr/>
        </p:nvSpPr>
        <p:spPr>
          <a:xfrm>
            <a:off x="2848590" y="229109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sầu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6725EE3E-14C6-4363-A246-6889073078EB}"/>
              </a:ext>
            </a:extLst>
          </p:cNvPr>
          <p:cNvSpPr/>
          <p:nvPr/>
        </p:nvSpPr>
        <p:spPr>
          <a:xfrm>
            <a:off x="2848589" y="301145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EAACCA72-405F-4305-A6C1-951CB7EE621D}"/>
              </a:ext>
            </a:extLst>
          </p:cNvPr>
          <p:cNvSpPr/>
          <p:nvPr/>
        </p:nvSpPr>
        <p:spPr>
          <a:xfrm>
            <a:off x="2848588" y="373181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107986-9860-4578-9ED5-ED12C0064C25}"/>
              </a:ext>
            </a:extLst>
          </p:cNvPr>
          <p:cNvSpPr/>
          <p:nvPr/>
        </p:nvSpPr>
        <p:spPr>
          <a:xfrm>
            <a:off x="3387826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316B68-912B-473B-8D43-C423567F686C}"/>
              </a:ext>
            </a:extLst>
          </p:cNvPr>
          <p:cNvSpPr/>
          <p:nvPr/>
        </p:nvSpPr>
        <p:spPr>
          <a:xfrm>
            <a:off x="6445660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rgbClr val="7EA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0E033E-F5CA-4C62-88B1-BDB47126AE8F}"/>
              </a:ext>
            </a:extLst>
          </p:cNvPr>
          <p:cNvCxnSpPr>
            <a:stCxn id="6" idx="3"/>
            <a:endCxn id="2" idx="1"/>
          </p:cNvCxnSpPr>
          <p:nvPr/>
        </p:nvCxnSpPr>
        <p:spPr>
          <a:xfrm>
            <a:off x="4487505" y="2503180"/>
            <a:ext cx="8388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47B6AC-0B22-48EB-B247-35C6D8C6EE20}"/>
              </a:ext>
            </a:extLst>
          </p:cNvPr>
          <p:cNvCxnSpPr>
            <a:stCxn id="7" idx="3"/>
            <a:endCxn id="4" idx="1"/>
          </p:cNvCxnSpPr>
          <p:nvPr/>
        </p:nvCxnSpPr>
        <p:spPr>
          <a:xfrm>
            <a:off x="4487504" y="3223540"/>
            <a:ext cx="838815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DB809C-B554-420C-B687-A927B0285F75}"/>
              </a:ext>
            </a:extLst>
          </p:cNvPr>
          <p:cNvCxnSpPr>
            <a:stCxn id="8" idx="3"/>
            <a:endCxn id="3" idx="1"/>
          </p:cNvCxnSpPr>
          <p:nvPr/>
        </p:nvCxnSpPr>
        <p:spPr>
          <a:xfrm flipV="1">
            <a:off x="4487503" y="3223540"/>
            <a:ext cx="838817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772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17431 0.0009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7" y="3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46914E-7 L -0.17986 0.14012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5" y="700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16991 -0.13981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5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build="p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AAC68035-A052-4EF2-8B85-D0D39FB99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661562" y="614731"/>
            <a:ext cx="2468822" cy="1848692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451CB33E-0CE3-4608-BA21-0EAA44113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447893" y="2504654"/>
            <a:ext cx="2752632" cy="1848692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13FBB622-D6B8-419F-BB4A-DC8C3CCE6F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1590399" y="4572516"/>
            <a:ext cx="3047727" cy="184869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1037C-5BA8-478B-983B-B790C255D937}"/>
              </a:ext>
            </a:extLst>
          </p:cNvPr>
          <p:cNvSpPr txBox="1"/>
          <p:nvPr/>
        </p:nvSpPr>
        <p:spPr>
          <a:xfrm>
            <a:off x="4321029" y="773919"/>
            <a:ext cx="441062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50115-F62C-42B7-949F-A9727E819C79}"/>
              </a:ext>
            </a:extLst>
          </p:cNvPr>
          <p:cNvSpPr txBox="1"/>
          <p:nvPr/>
        </p:nvSpPr>
        <p:spPr>
          <a:xfrm>
            <a:off x="4638126" y="2780585"/>
            <a:ext cx="441062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535B2-0701-4756-9D51-8B22236D097F}"/>
              </a:ext>
            </a:extLst>
          </p:cNvPr>
          <p:cNvSpPr txBox="1"/>
          <p:nvPr/>
        </p:nvSpPr>
        <p:spPr>
          <a:xfrm>
            <a:off x="4955268" y="4787251"/>
            <a:ext cx="493051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6509880" y="1303560"/>
              <a:ext cx="2929320" cy="473328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00520" y="1294200"/>
                <a:ext cx="2948040" cy="475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018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995463" y="547445"/>
            <a:ext cx="795287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Lúc vươn cổ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Lúc rụt đầu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Hễ đi đâu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Cõng nhà đi đó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1303969" y="3710536"/>
            <a:ext cx="2672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ốc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sên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127465" y="5468994"/>
              <a:ext cx="26145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voi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8582082" y="3772420"/>
            <a:ext cx="1973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rùa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559950" cy="1422439"/>
            <a:chOff x="7595379" y="5098536"/>
            <a:chExt cx="3559950" cy="1422439"/>
          </a:xfrm>
        </p:grpSpPr>
        <p:pic>
          <p:nvPicPr>
            <p:cNvPr id="24" name="Picture 23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8067624" y="5425033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hung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tía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mũ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ca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loài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côn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trùng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7" cy="1866931"/>
            <a:chOff x="6780706" y="4686364"/>
            <a:chExt cx="4547857" cy="1866931"/>
          </a:xfrm>
        </p:grpSpPr>
        <p:pic>
          <p:nvPicPr>
            <p:cNvPr id="24" name="Picture 23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6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6" action="ppaction://hlinksldjump"/>
            </p:cNvPr>
            <p:cNvSpPr txBox="1"/>
            <p:nvPr/>
          </p:nvSpPr>
          <p:spPr>
            <a:xfrm>
              <a:off x="7991054" y="5375174"/>
              <a:ext cx="29418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dế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mèn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9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9" action="ppaction://hlinksldjump"/>
            </p:cNvPr>
            <p:cNvSpPr txBox="1"/>
            <p:nvPr/>
          </p:nvSpPr>
          <p:spPr>
            <a:xfrm>
              <a:off x="1766000" y="5375175"/>
              <a:ext cx="20697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ong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125414" cy="1842018"/>
            <a:chOff x="6897095" y="2964459"/>
            <a:chExt cx="4125414" cy="1842018"/>
          </a:xfrm>
        </p:grpSpPr>
        <p:pic>
          <p:nvPicPr>
            <p:cNvPr id="23" name="Picture 2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9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9" action="ppaction://hlinksldjump"/>
            </p:cNvPr>
            <p:cNvSpPr txBox="1"/>
            <p:nvPr/>
          </p:nvSpPr>
          <p:spPr>
            <a:xfrm>
              <a:off x="7934804" y="3795900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hung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9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9" action="ppaction://hlinksldjump"/>
            </p:cNvPr>
            <p:cNvSpPr txBox="1"/>
            <p:nvPr/>
          </p:nvSpPr>
          <p:spPr>
            <a:xfrm>
              <a:off x="1626247" y="3648695"/>
              <a:ext cx="17388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097678" y="587092"/>
            <a:ext cx="72353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bụng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ngọn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lòe</a:t>
            </a:r>
            <a:endParaRPr lang="en-US" sz="36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536261" cy="1866931"/>
            <a:chOff x="6780706" y="4686364"/>
            <a:chExt cx="5536261" cy="1866931"/>
          </a:xfrm>
        </p:grpSpPr>
        <p:pic>
          <p:nvPicPr>
            <p:cNvPr id="24" name="Picture 23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6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6" action="ppaction://hlinksldjump"/>
            </p:cNvPr>
            <p:cNvSpPr txBox="1"/>
            <p:nvPr/>
          </p:nvSpPr>
          <p:spPr>
            <a:xfrm>
              <a:off x="8265423" y="5475696"/>
              <a:ext cx="28600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đóm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9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9" action="ppaction://hlinksldjump"/>
            </p:cNvPr>
            <p:cNvSpPr txBox="1"/>
            <p:nvPr/>
          </p:nvSpPr>
          <p:spPr>
            <a:xfrm>
              <a:off x="1465090" y="5459161"/>
              <a:ext cx="20697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ong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9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9" action="ppaction://hlinksldjump"/>
            </p:cNvPr>
            <p:cNvSpPr txBox="1"/>
            <p:nvPr/>
          </p:nvSpPr>
          <p:spPr>
            <a:xfrm>
              <a:off x="8029036" y="3710536"/>
              <a:ext cx="134072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9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9" action="ppaction://hlinksldjump"/>
            </p:cNvPr>
            <p:cNvSpPr txBox="1"/>
            <p:nvPr/>
          </p:nvSpPr>
          <p:spPr>
            <a:xfrm>
              <a:off x="1347855" y="3674324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hung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26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102773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322</Words>
  <Application>Microsoft Office PowerPoint</Application>
  <PresentationFormat>Widescreen</PresentationFormat>
  <Paragraphs>81</Paragraphs>
  <Slides>16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iCiel Cadena</vt:lpstr>
      <vt:lpstr>Tahoma</vt:lpstr>
      <vt:lpstr>Times New Roman</vt:lpstr>
      <vt:lpstr>汉仪跳跳体简</vt:lpstr>
      <vt:lpstr>1_Office Theme</vt:lpstr>
      <vt:lpstr>Office 主题</vt:lpstr>
      <vt:lpstr>千图网拥有20W+精美PPT模板 更多PPT模板下载至：www.58pic.com/office/ppt​​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</cp:revision>
  <dcterms:created xsi:type="dcterms:W3CDTF">2021-08-03T10:25:26Z</dcterms:created>
  <dcterms:modified xsi:type="dcterms:W3CDTF">2022-03-18T01:57:33Z</dcterms:modified>
</cp:coreProperties>
</file>