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3" r:id="rId5"/>
    <p:sldMasterId id="2147483715" r:id="rId6"/>
    <p:sldMasterId id="2147483726" r:id="rId7"/>
    <p:sldMasterId id="2147483738" r:id="rId8"/>
    <p:sldMasterId id="2147483744" r:id="rId9"/>
    <p:sldMasterId id="2147483749" r:id="rId10"/>
  </p:sldMasterIdLst>
  <p:notesMasterIdLst>
    <p:notesMasterId r:id="rId42"/>
  </p:notesMasterIdLst>
  <p:sldIdLst>
    <p:sldId id="2935" r:id="rId11"/>
    <p:sldId id="2007577121" r:id="rId12"/>
    <p:sldId id="2007577122" r:id="rId13"/>
    <p:sldId id="2007577123" r:id="rId14"/>
    <p:sldId id="258" r:id="rId15"/>
    <p:sldId id="259" r:id="rId16"/>
    <p:sldId id="260" r:id="rId17"/>
    <p:sldId id="261" r:id="rId18"/>
    <p:sldId id="2007577124" r:id="rId19"/>
    <p:sldId id="2007577125" r:id="rId20"/>
    <p:sldId id="263" r:id="rId21"/>
    <p:sldId id="279" r:id="rId22"/>
    <p:sldId id="2007577095" r:id="rId23"/>
    <p:sldId id="267" r:id="rId24"/>
    <p:sldId id="2007577096" r:id="rId25"/>
    <p:sldId id="2007577126" r:id="rId26"/>
    <p:sldId id="282" r:id="rId27"/>
    <p:sldId id="2007577098" r:id="rId28"/>
    <p:sldId id="2007577127" r:id="rId29"/>
    <p:sldId id="2007577128" r:id="rId30"/>
    <p:sldId id="366" r:id="rId31"/>
    <p:sldId id="2007577132" r:id="rId32"/>
    <p:sldId id="2007577133" r:id="rId33"/>
    <p:sldId id="2007577134" r:id="rId34"/>
    <p:sldId id="2007577135" r:id="rId35"/>
    <p:sldId id="2007577136" r:id="rId36"/>
    <p:sldId id="2007577105" r:id="rId37"/>
    <p:sldId id="2007577129" r:id="rId38"/>
    <p:sldId id="2007577130" r:id="rId39"/>
    <p:sldId id="2007577131" r:id="rId40"/>
    <p:sldId id="2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16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1177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096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282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7903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820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8702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69080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6012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271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0076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13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41123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0426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4221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9493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3088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821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0927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0748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3030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0659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680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994902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91414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22852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55572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525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4912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1280389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33531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67876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5699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860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859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4257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74026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27742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283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516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629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21142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201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2739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66975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0498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87885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17433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1311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80547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654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9161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59592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7856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3/6/2022</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94084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Giới thiệu">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Nội dung bài 2">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14802"/>
      </p:ext>
    </p:extLst>
  </p:cSld>
  <p:clrMapOvr>
    <a:masterClrMapping/>
  </p:clrMapOvr>
  <p:transition spd="slow">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3/6/2022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554430865"/>
      </p:ext>
    </p:extLst>
  </p:cSld>
  <p:clrMapOvr>
    <a:masterClrMapping/>
  </p:clrMapOvr>
  <p:transition spd="slow">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3/6/2022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621060124"/>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1485310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52557"/>
      </p:ext>
    </p:extLst>
  </p:cSld>
  <p:clrMapOvr>
    <a:masterClrMapping/>
  </p:clrMapOvr>
  <p:transition spd="slow">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3" name="TextBox 2"/>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5829434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1210981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96088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15575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04513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2708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688071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66432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45628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33967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0532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10.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3.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8.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6.jpeg"/><Relationship Id="rId5" Type="http://schemas.openxmlformats.org/officeDocument/2006/relationships/theme" Target="../theme/theme9.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3/6/2022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44862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4090805418"/>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31825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971615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6548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3/6/2022</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545985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039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3.xml"/><Relationship Id="rId5" Type="http://schemas.openxmlformats.org/officeDocument/2006/relationships/tags" Target="../tags/tag5.xml"/><Relationship Id="rId10" Type="http://schemas.openxmlformats.org/officeDocument/2006/relationships/slideLayout" Target="../slideLayouts/slideLayout51.xml"/><Relationship Id="rId4" Type="http://schemas.openxmlformats.org/officeDocument/2006/relationships/tags" Target="../tags/tag4.xml"/><Relationship Id="rId9"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openxmlformats.org/officeDocument/2006/relationships/image" Target="../media/image16.png"/><Relationship Id="rId26" Type="http://schemas.openxmlformats.org/officeDocument/2006/relationships/image" Target="../media/image20.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3.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7.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0.png"/><Relationship Id="rId11" Type="http://schemas.microsoft.com/office/2007/relationships/hdphoto" Target="../media/hdphoto4.wdp"/><Relationship Id="rId24"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1.png"/><Relationship Id="rId10" Type="http://schemas.openxmlformats.org/officeDocument/2006/relationships/image" Target="../media/image12.png"/><Relationship Id="rId19" Type="http://schemas.microsoft.com/office/2007/relationships/hdphoto" Target="../media/hdphoto8.wdp"/><Relationship Id="rId31" Type="http://schemas.openxmlformats.org/officeDocument/2006/relationships/image" Target="../media/image23.png"/><Relationship Id="rId4" Type="http://schemas.openxmlformats.org/officeDocument/2006/relationships/image" Target="../media/image9.jpeg"/><Relationship Id="rId9" Type="http://schemas.microsoft.com/office/2007/relationships/hdphoto" Target="../media/hdphoto3.wdp"/><Relationship Id="rId14" Type="http://schemas.openxmlformats.org/officeDocument/2006/relationships/image" Target="../media/image14.png"/><Relationship Id="rId22" Type="http://schemas.openxmlformats.org/officeDocument/2006/relationships/image" Target="../media/image18.png"/><Relationship Id="rId27" Type="http://schemas.microsoft.com/office/2007/relationships/hdphoto" Target="../media/hdphoto12.wdp"/><Relationship Id="rId30"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4.wdp"/></Relationships>
</file>

<file path=ppt/slides/_rels/slide3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8.png"/><Relationship Id="rId1" Type="http://schemas.openxmlformats.org/officeDocument/2006/relationships/slideLayout" Target="../slideLayouts/slideLayout37.xml"/><Relationship Id="rId5" Type="http://schemas.microsoft.com/office/2007/relationships/hdphoto" Target="../media/hdphoto30.wdp"/><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7.xml"/><Relationship Id="rId5" Type="http://schemas.openxmlformats.org/officeDocument/2006/relationships/comments" Target="../comments/comment1.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32.png"/><Relationship Id="rId18" Type="http://schemas.openxmlformats.org/officeDocument/2006/relationships/slide" Target="slide7.xml"/><Relationship Id="rId26" Type="http://schemas.openxmlformats.org/officeDocument/2006/relationships/slide" Target="slide9.xml"/><Relationship Id="rId39" Type="http://schemas.microsoft.com/office/2007/relationships/hdphoto" Target="../media/hdphoto24.wdp"/><Relationship Id="rId3" Type="http://schemas.openxmlformats.org/officeDocument/2006/relationships/image" Target="../media/image27.png"/><Relationship Id="rId21" Type="http://schemas.openxmlformats.org/officeDocument/2006/relationships/image" Target="../media/image16.png"/><Relationship Id="rId34" Type="http://schemas.microsoft.com/office/2007/relationships/hdphoto" Target="../media/hdphoto23.wdp"/><Relationship Id="rId42" Type="http://schemas.openxmlformats.org/officeDocument/2006/relationships/image" Target="../media/image42.png"/><Relationship Id="rId47" Type="http://schemas.microsoft.com/office/2007/relationships/hdphoto" Target="../media/hdphoto28.wdp"/><Relationship Id="rId7" Type="http://schemas.openxmlformats.org/officeDocument/2006/relationships/image" Target="../media/image29.png"/><Relationship Id="rId12" Type="http://schemas.microsoft.com/office/2007/relationships/hdphoto" Target="../media/hdphoto19.wdp"/><Relationship Id="rId17" Type="http://schemas.openxmlformats.org/officeDocument/2006/relationships/image" Target="../media/image33.png"/><Relationship Id="rId25" Type="http://schemas.microsoft.com/office/2007/relationships/hdphoto" Target="../media/hdphoto20.wdp"/><Relationship Id="rId33" Type="http://schemas.openxmlformats.org/officeDocument/2006/relationships/image" Target="../media/image38.png"/><Relationship Id="rId38" Type="http://schemas.openxmlformats.org/officeDocument/2006/relationships/image" Target="../media/image40.png"/><Relationship Id="rId46" Type="http://schemas.openxmlformats.org/officeDocument/2006/relationships/image" Target="../media/image44.png"/><Relationship Id="rId2" Type="http://schemas.openxmlformats.org/officeDocument/2006/relationships/image" Target="../media/image24.jpeg"/><Relationship Id="rId16" Type="http://schemas.microsoft.com/office/2007/relationships/hdphoto" Target="../media/hdphoto9.wdp"/><Relationship Id="rId20" Type="http://schemas.openxmlformats.org/officeDocument/2006/relationships/slide" Target="slide6.xml"/><Relationship Id="rId29" Type="http://schemas.openxmlformats.org/officeDocument/2006/relationships/image" Target="../media/image19.png"/><Relationship Id="rId41" Type="http://schemas.microsoft.com/office/2007/relationships/hdphoto" Target="../media/hdphoto25.wdp"/><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31.png"/><Relationship Id="rId24" Type="http://schemas.openxmlformats.org/officeDocument/2006/relationships/image" Target="../media/image35.png"/><Relationship Id="rId32" Type="http://schemas.microsoft.com/office/2007/relationships/hdphoto" Target="../media/hdphoto22.wdp"/><Relationship Id="rId37" Type="http://schemas.openxmlformats.org/officeDocument/2006/relationships/image" Target="../media/image39.png"/><Relationship Id="rId40" Type="http://schemas.openxmlformats.org/officeDocument/2006/relationships/image" Target="../media/image41.png"/><Relationship Id="rId45" Type="http://schemas.microsoft.com/office/2007/relationships/hdphoto" Target="../media/hdphoto27.wdp"/><Relationship Id="rId5" Type="http://schemas.openxmlformats.org/officeDocument/2006/relationships/image" Target="../media/image28.png"/><Relationship Id="rId15" Type="http://schemas.openxmlformats.org/officeDocument/2006/relationships/image" Target="../media/image17.png"/><Relationship Id="rId23" Type="http://schemas.openxmlformats.org/officeDocument/2006/relationships/slide" Target="slide8.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34.png"/><Relationship Id="rId31" Type="http://schemas.openxmlformats.org/officeDocument/2006/relationships/image" Target="../media/image37.png"/><Relationship Id="rId44" Type="http://schemas.openxmlformats.org/officeDocument/2006/relationships/image" Target="../media/image43.png"/><Relationship Id="rId4" Type="http://schemas.microsoft.com/office/2007/relationships/hdphoto" Target="../media/hdphoto15.wdp"/><Relationship Id="rId9" Type="http://schemas.openxmlformats.org/officeDocument/2006/relationships/image" Target="../media/image30.png"/><Relationship Id="rId14" Type="http://schemas.openxmlformats.org/officeDocument/2006/relationships/slide" Target="slide5.xml"/><Relationship Id="rId22" Type="http://schemas.microsoft.com/office/2007/relationships/hdphoto" Target="../media/hdphoto8.wdp"/><Relationship Id="rId27" Type="http://schemas.openxmlformats.org/officeDocument/2006/relationships/image" Target="../media/image36.png"/><Relationship Id="rId30" Type="http://schemas.microsoft.com/office/2007/relationships/hdphoto" Target="../media/hdphoto11.wdp"/><Relationship Id="rId35" Type="http://schemas.openxmlformats.org/officeDocument/2006/relationships/image" Target="../media/image20.png"/><Relationship Id="rId43" Type="http://schemas.microsoft.com/office/2007/relationships/hdphoto" Target="../media/hdphoto26.wdp"/><Relationship Id="rId48"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4.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1"/>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2"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1"/>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6"/>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9"/>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Tạm</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biệt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cánh</a:t>
            </a:r>
            <a:r>
              <a:rPr lang="en-US" sz="3600" b="1" dirty="0">
                <a:solidFill>
                  <a:srgbClr val="7030A0"/>
                </a:solidFill>
                <a:cs typeface="Times New Roman" pitchFamily="18" charset="0"/>
              </a:rPr>
              <a:t> cam</a:t>
            </a: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6" y="178288"/>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95678"/>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Đọc</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49823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500621" y="-2315"/>
            <a:ext cx="9190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9" name="Picture 8">
            <a:extLst>
              <a:ext uri="{FF2B5EF4-FFF2-40B4-BE49-F238E27FC236}">
                <a16:creationId xmlns:a16="http://schemas.microsoft.com/office/drawing/2014/main" id="{8433EC8A-89AA-4B2B-BF84-277679AFE498}"/>
              </a:ext>
            </a:extLst>
          </p:cNvPr>
          <p:cNvPicPr>
            <a:picLocks noChangeAspect="1"/>
          </p:cNvPicPr>
          <p:nvPr/>
        </p:nvPicPr>
        <p:blipFill>
          <a:blip r:embed="rId2"/>
          <a:stretch>
            <a:fillRect/>
          </a:stretch>
        </p:blipFill>
        <p:spPr>
          <a:xfrm>
            <a:off x="2048213" y="582460"/>
            <a:ext cx="8095573" cy="3639548"/>
          </a:xfrm>
          <a:prstGeom prst="rect">
            <a:avLst/>
          </a:prstGeom>
        </p:spPr>
      </p:pic>
      <p:sp>
        <p:nvSpPr>
          <p:cNvPr id="10" name="Rectangle 9">
            <a:extLst>
              <a:ext uri="{FF2B5EF4-FFF2-40B4-BE49-F238E27FC236}">
                <a16:creationId xmlns:a16="http://schemas.microsoft.com/office/drawing/2014/main" id="{60C99E42-6A71-4CDF-9F23-076F708B088E}"/>
              </a:ext>
            </a:extLst>
          </p:cNvPr>
          <p:cNvSpPr/>
          <p:nvPr/>
        </p:nvSpPr>
        <p:spPr>
          <a:xfrm>
            <a:off x="1807535" y="4582633"/>
            <a:ext cx="8883844" cy="967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6"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80">
                                          <p:stCondLst>
                                            <p:cond delay="0"/>
                                          </p:stCondLst>
                                        </p:cTn>
                                        <p:tgtEl>
                                          <p:spTgt spid="7170"/>
                                        </p:tgtEl>
                                      </p:cBhvr>
                                    </p:animEffect>
                                    <p:anim calcmode="lin" valueType="num">
                                      <p:cBhvr>
                                        <p:cTn id="23"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8" dur="26">
                                          <p:stCondLst>
                                            <p:cond delay="650"/>
                                          </p:stCondLst>
                                        </p:cTn>
                                        <p:tgtEl>
                                          <p:spTgt spid="7170"/>
                                        </p:tgtEl>
                                      </p:cBhvr>
                                      <p:to x="100000" y="60000"/>
                                    </p:animScale>
                                    <p:animScale>
                                      <p:cBhvr>
                                        <p:cTn id="29" dur="166" decel="50000">
                                          <p:stCondLst>
                                            <p:cond delay="676"/>
                                          </p:stCondLst>
                                        </p:cTn>
                                        <p:tgtEl>
                                          <p:spTgt spid="7170"/>
                                        </p:tgtEl>
                                      </p:cBhvr>
                                      <p:to x="100000" y="100000"/>
                                    </p:animScale>
                                    <p:animScale>
                                      <p:cBhvr>
                                        <p:cTn id="30" dur="26">
                                          <p:stCondLst>
                                            <p:cond delay="1312"/>
                                          </p:stCondLst>
                                        </p:cTn>
                                        <p:tgtEl>
                                          <p:spTgt spid="7170"/>
                                        </p:tgtEl>
                                      </p:cBhvr>
                                      <p:to x="100000" y="80000"/>
                                    </p:animScale>
                                    <p:animScale>
                                      <p:cBhvr>
                                        <p:cTn id="31" dur="166" decel="50000">
                                          <p:stCondLst>
                                            <p:cond delay="1338"/>
                                          </p:stCondLst>
                                        </p:cTn>
                                        <p:tgtEl>
                                          <p:spTgt spid="7170"/>
                                        </p:tgtEl>
                                      </p:cBhvr>
                                      <p:to x="100000" y="100000"/>
                                    </p:animScale>
                                    <p:animScale>
                                      <p:cBhvr>
                                        <p:cTn id="32" dur="26">
                                          <p:stCondLst>
                                            <p:cond delay="1642"/>
                                          </p:stCondLst>
                                        </p:cTn>
                                        <p:tgtEl>
                                          <p:spTgt spid="7170"/>
                                        </p:tgtEl>
                                      </p:cBhvr>
                                      <p:to x="100000" y="90000"/>
                                    </p:animScale>
                                    <p:animScale>
                                      <p:cBhvr>
                                        <p:cTn id="33" dur="166" decel="50000">
                                          <p:stCondLst>
                                            <p:cond delay="1668"/>
                                          </p:stCondLst>
                                        </p:cTn>
                                        <p:tgtEl>
                                          <p:spTgt spid="7170"/>
                                        </p:tgtEl>
                                      </p:cBhvr>
                                      <p:to x="100000" y="100000"/>
                                    </p:animScale>
                                    <p:animScale>
                                      <p:cBhvr>
                                        <p:cTn id="34" dur="26">
                                          <p:stCondLst>
                                            <p:cond delay="1808"/>
                                          </p:stCondLst>
                                        </p:cTn>
                                        <p:tgtEl>
                                          <p:spTgt spid="7170"/>
                                        </p:tgtEl>
                                      </p:cBhvr>
                                      <p:to x="100000" y="95000"/>
                                    </p:animScale>
                                    <p:animScale>
                                      <p:cBhvr>
                                        <p:cTn id="35" dur="166" decel="50000">
                                          <p:stCondLst>
                                            <p:cond delay="1834"/>
                                          </p:stCondLst>
                                        </p:cTn>
                                        <p:tgtEl>
                                          <p:spTgt spid="7170"/>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wipe(down)">
                                      <p:cBhvr>
                                        <p:cTn id="38" dur="580">
                                          <p:stCondLst>
                                            <p:cond delay="0"/>
                                          </p:stCondLst>
                                        </p:cTn>
                                        <p:tgtEl>
                                          <p:spTgt spid="2053"/>
                                        </p:tgtEl>
                                      </p:cBhvr>
                                    </p:animEffect>
                                    <p:anim calcmode="lin" valueType="num">
                                      <p:cBhvr>
                                        <p:cTn id="39"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4" dur="26">
                                          <p:stCondLst>
                                            <p:cond delay="650"/>
                                          </p:stCondLst>
                                        </p:cTn>
                                        <p:tgtEl>
                                          <p:spTgt spid="2053"/>
                                        </p:tgtEl>
                                      </p:cBhvr>
                                      <p:to x="100000" y="60000"/>
                                    </p:animScale>
                                    <p:animScale>
                                      <p:cBhvr>
                                        <p:cTn id="45" dur="166" decel="50000">
                                          <p:stCondLst>
                                            <p:cond delay="676"/>
                                          </p:stCondLst>
                                        </p:cTn>
                                        <p:tgtEl>
                                          <p:spTgt spid="2053"/>
                                        </p:tgtEl>
                                      </p:cBhvr>
                                      <p:to x="100000" y="100000"/>
                                    </p:animScale>
                                    <p:animScale>
                                      <p:cBhvr>
                                        <p:cTn id="46" dur="26">
                                          <p:stCondLst>
                                            <p:cond delay="1312"/>
                                          </p:stCondLst>
                                        </p:cTn>
                                        <p:tgtEl>
                                          <p:spTgt spid="2053"/>
                                        </p:tgtEl>
                                      </p:cBhvr>
                                      <p:to x="100000" y="80000"/>
                                    </p:animScale>
                                    <p:animScale>
                                      <p:cBhvr>
                                        <p:cTn id="47" dur="166" decel="50000">
                                          <p:stCondLst>
                                            <p:cond delay="1338"/>
                                          </p:stCondLst>
                                        </p:cTn>
                                        <p:tgtEl>
                                          <p:spTgt spid="2053"/>
                                        </p:tgtEl>
                                      </p:cBhvr>
                                      <p:to x="100000" y="100000"/>
                                    </p:animScale>
                                    <p:animScale>
                                      <p:cBhvr>
                                        <p:cTn id="48" dur="26">
                                          <p:stCondLst>
                                            <p:cond delay="1642"/>
                                          </p:stCondLst>
                                        </p:cTn>
                                        <p:tgtEl>
                                          <p:spTgt spid="2053"/>
                                        </p:tgtEl>
                                      </p:cBhvr>
                                      <p:to x="100000" y="90000"/>
                                    </p:animScale>
                                    <p:animScale>
                                      <p:cBhvr>
                                        <p:cTn id="49" dur="166" decel="50000">
                                          <p:stCondLst>
                                            <p:cond delay="1668"/>
                                          </p:stCondLst>
                                        </p:cTn>
                                        <p:tgtEl>
                                          <p:spTgt spid="2053"/>
                                        </p:tgtEl>
                                      </p:cBhvr>
                                      <p:to x="100000" y="100000"/>
                                    </p:animScale>
                                    <p:animScale>
                                      <p:cBhvr>
                                        <p:cTn id="50" dur="26">
                                          <p:stCondLst>
                                            <p:cond delay="1808"/>
                                          </p:stCondLst>
                                        </p:cTn>
                                        <p:tgtEl>
                                          <p:spTgt spid="2053"/>
                                        </p:tgtEl>
                                      </p:cBhvr>
                                      <p:to x="100000" y="95000"/>
                                    </p:animScale>
                                    <p:animScale>
                                      <p:cBhvr>
                                        <p:cTn id="51" dur="166" decel="50000">
                                          <p:stCondLst>
                                            <p:cond delay="1834"/>
                                          </p:stCondLst>
                                        </p:cTn>
                                        <p:tgtEl>
                                          <p:spTgt spid="2053"/>
                                        </p:tgtEl>
                                      </p:cBhvr>
                                      <p:to x="100000" y="100000"/>
                                    </p:animScale>
                                  </p:childTnLst>
                                </p:cTn>
                              </p:par>
                              <p:par>
                                <p:cTn id="52" presetID="26" presetClass="entr" presetSubtype="0" fill="hold" grpId="1" nodeType="withEffect">
                                  <p:stCondLst>
                                    <p:cond delay="0"/>
                                  </p:stCondLst>
                                  <p:childTnLst>
                                    <p:set>
                                      <p:cBhvr>
                                        <p:cTn id="53" dur="1" fill="hold">
                                          <p:stCondLst>
                                            <p:cond delay="0"/>
                                          </p:stCondLst>
                                        </p:cTn>
                                        <p:tgtEl>
                                          <p:spTgt spid="7173"/>
                                        </p:tgtEl>
                                        <p:attrNameLst>
                                          <p:attrName>style.visibility</p:attrName>
                                        </p:attrNameLst>
                                      </p:cBhvr>
                                      <p:to>
                                        <p:strVal val="visible"/>
                                      </p:to>
                                    </p:set>
                                    <p:animEffect transition="in" filter="wipe(down)">
                                      <p:cBhvr>
                                        <p:cTn id="54" dur="580">
                                          <p:stCondLst>
                                            <p:cond delay="0"/>
                                          </p:stCondLst>
                                        </p:cTn>
                                        <p:tgtEl>
                                          <p:spTgt spid="7173"/>
                                        </p:tgtEl>
                                      </p:cBhvr>
                                    </p:animEffect>
                                    <p:anim calcmode="lin" valueType="num">
                                      <p:cBhvr>
                                        <p:cTn id="55"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0" dur="26">
                                          <p:stCondLst>
                                            <p:cond delay="650"/>
                                          </p:stCondLst>
                                        </p:cTn>
                                        <p:tgtEl>
                                          <p:spTgt spid="7173"/>
                                        </p:tgtEl>
                                      </p:cBhvr>
                                      <p:to x="100000" y="60000"/>
                                    </p:animScale>
                                    <p:animScale>
                                      <p:cBhvr>
                                        <p:cTn id="61" dur="166" decel="50000">
                                          <p:stCondLst>
                                            <p:cond delay="676"/>
                                          </p:stCondLst>
                                        </p:cTn>
                                        <p:tgtEl>
                                          <p:spTgt spid="7173"/>
                                        </p:tgtEl>
                                      </p:cBhvr>
                                      <p:to x="100000" y="100000"/>
                                    </p:animScale>
                                    <p:animScale>
                                      <p:cBhvr>
                                        <p:cTn id="62" dur="26">
                                          <p:stCondLst>
                                            <p:cond delay="1312"/>
                                          </p:stCondLst>
                                        </p:cTn>
                                        <p:tgtEl>
                                          <p:spTgt spid="7173"/>
                                        </p:tgtEl>
                                      </p:cBhvr>
                                      <p:to x="100000" y="80000"/>
                                    </p:animScale>
                                    <p:animScale>
                                      <p:cBhvr>
                                        <p:cTn id="63" dur="166" decel="50000">
                                          <p:stCondLst>
                                            <p:cond delay="1338"/>
                                          </p:stCondLst>
                                        </p:cTn>
                                        <p:tgtEl>
                                          <p:spTgt spid="7173"/>
                                        </p:tgtEl>
                                      </p:cBhvr>
                                      <p:to x="100000" y="100000"/>
                                    </p:animScale>
                                    <p:animScale>
                                      <p:cBhvr>
                                        <p:cTn id="64" dur="26">
                                          <p:stCondLst>
                                            <p:cond delay="1642"/>
                                          </p:stCondLst>
                                        </p:cTn>
                                        <p:tgtEl>
                                          <p:spTgt spid="7173"/>
                                        </p:tgtEl>
                                      </p:cBhvr>
                                      <p:to x="100000" y="90000"/>
                                    </p:animScale>
                                    <p:animScale>
                                      <p:cBhvr>
                                        <p:cTn id="65" dur="166" decel="50000">
                                          <p:stCondLst>
                                            <p:cond delay="1668"/>
                                          </p:stCondLst>
                                        </p:cTn>
                                        <p:tgtEl>
                                          <p:spTgt spid="7173"/>
                                        </p:tgtEl>
                                      </p:cBhvr>
                                      <p:to x="100000" y="100000"/>
                                    </p:animScale>
                                    <p:animScale>
                                      <p:cBhvr>
                                        <p:cTn id="66" dur="26">
                                          <p:stCondLst>
                                            <p:cond delay="1808"/>
                                          </p:stCondLst>
                                        </p:cTn>
                                        <p:tgtEl>
                                          <p:spTgt spid="7173"/>
                                        </p:tgtEl>
                                      </p:cBhvr>
                                      <p:to x="100000" y="95000"/>
                                    </p:animScale>
                                    <p:animScale>
                                      <p:cBhvr>
                                        <p:cTn id="67" dur="166" decel="50000">
                                          <p:stCondLst>
                                            <p:cond delay="1834"/>
                                          </p:stCondLst>
                                        </p:cTn>
                                        <p:tgtEl>
                                          <p:spTgt spid="717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80">
                                          <p:stCondLst>
                                            <p:cond delay="0"/>
                                          </p:stCondLst>
                                        </p:cTn>
                                        <p:tgtEl>
                                          <p:spTgt spid="35"/>
                                        </p:tgtEl>
                                      </p:cBhvr>
                                    </p:animEffect>
                                    <p:anim calcmode="lin" valueType="num">
                                      <p:cBhvr>
                                        <p:cTn id="7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6" dur="26">
                                          <p:stCondLst>
                                            <p:cond delay="650"/>
                                          </p:stCondLst>
                                        </p:cTn>
                                        <p:tgtEl>
                                          <p:spTgt spid="35"/>
                                        </p:tgtEl>
                                      </p:cBhvr>
                                      <p:to x="100000" y="60000"/>
                                    </p:animScale>
                                    <p:animScale>
                                      <p:cBhvr>
                                        <p:cTn id="77" dur="166" decel="50000">
                                          <p:stCondLst>
                                            <p:cond delay="676"/>
                                          </p:stCondLst>
                                        </p:cTn>
                                        <p:tgtEl>
                                          <p:spTgt spid="35"/>
                                        </p:tgtEl>
                                      </p:cBhvr>
                                      <p:to x="100000" y="100000"/>
                                    </p:animScale>
                                    <p:animScale>
                                      <p:cBhvr>
                                        <p:cTn id="78" dur="26">
                                          <p:stCondLst>
                                            <p:cond delay="1312"/>
                                          </p:stCondLst>
                                        </p:cTn>
                                        <p:tgtEl>
                                          <p:spTgt spid="35"/>
                                        </p:tgtEl>
                                      </p:cBhvr>
                                      <p:to x="100000" y="80000"/>
                                    </p:animScale>
                                    <p:animScale>
                                      <p:cBhvr>
                                        <p:cTn id="79" dur="166" decel="50000">
                                          <p:stCondLst>
                                            <p:cond delay="1338"/>
                                          </p:stCondLst>
                                        </p:cTn>
                                        <p:tgtEl>
                                          <p:spTgt spid="35"/>
                                        </p:tgtEl>
                                      </p:cBhvr>
                                      <p:to x="100000" y="100000"/>
                                    </p:animScale>
                                    <p:animScale>
                                      <p:cBhvr>
                                        <p:cTn id="80" dur="26">
                                          <p:stCondLst>
                                            <p:cond delay="1642"/>
                                          </p:stCondLst>
                                        </p:cTn>
                                        <p:tgtEl>
                                          <p:spTgt spid="35"/>
                                        </p:tgtEl>
                                      </p:cBhvr>
                                      <p:to x="100000" y="90000"/>
                                    </p:animScale>
                                    <p:animScale>
                                      <p:cBhvr>
                                        <p:cTn id="81" dur="166" decel="50000">
                                          <p:stCondLst>
                                            <p:cond delay="1668"/>
                                          </p:stCondLst>
                                        </p:cTn>
                                        <p:tgtEl>
                                          <p:spTgt spid="35"/>
                                        </p:tgtEl>
                                      </p:cBhvr>
                                      <p:to x="100000" y="100000"/>
                                    </p:animScale>
                                    <p:animScale>
                                      <p:cBhvr>
                                        <p:cTn id="82" dur="26">
                                          <p:stCondLst>
                                            <p:cond delay="1808"/>
                                          </p:stCondLst>
                                        </p:cTn>
                                        <p:tgtEl>
                                          <p:spTgt spid="35"/>
                                        </p:tgtEl>
                                      </p:cBhvr>
                                      <p:to x="100000" y="95000"/>
                                    </p:animScale>
                                    <p:animScale>
                                      <p:cBhvr>
                                        <p:cTn id="83" dur="166" decel="50000">
                                          <p:stCondLst>
                                            <p:cond delay="1834"/>
                                          </p:stCondLst>
                                        </p:cTn>
                                        <p:tgtEl>
                                          <p:spTgt spid="35"/>
                                        </p:tgtEl>
                                      </p:cBhvr>
                                      <p:to x="100000" y="100000"/>
                                    </p:animScale>
                                  </p:childTnLst>
                                </p:cTn>
                              </p:par>
                              <p:par>
                                <p:cTn id="84" presetID="26" presetClass="entr" presetSubtype="0" fill="hold" grpId="1"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80">
                                          <p:stCondLst>
                                            <p:cond delay="0"/>
                                          </p:stCondLst>
                                        </p:cTn>
                                        <p:tgtEl>
                                          <p:spTgt spid="36"/>
                                        </p:tgtEl>
                                      </p:cBhvr>
                                    </p:animEffect>
                                    <p:anim calcmode="lin" valueType="num">
                                      <p:cBhvr>
                                        <p:cTn id="8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2" dur="26">
                                          <p:stCondLst>
                                            <p:cond delay="650"/>
                                          </p:stCondLst>
                                        </p:cTn>
                                        <p:tgtEl>
                                          <p:spTgt spid="36"/>
                                        </p:tgtEl>
                                      </p:cBhvr>
                                      <p:to x="100000" y="60000"/>
                                    </p:animScale>
                                    <p:animScale>
                                      <p:cBhvr>
                                        <p:cTn id="93" dur="166" decel="50000">
                                          <p:stCondLst>
                                            <p:cond delay="676"/>
                                          </p:stCondLst>
                                        </p:cTn>
                                        <p:tgtEl>
                                          <p:spTgt spid="36"/>
                                        </p:tgtEl>
                                      </p:cBhvr>
                                      <p:to x="100000" y="100000"/>
                                    </p:animScale>
                                    <p:animScale>
                                      <p:cBhvr>
                                        <p:cTn id="94" dur="26">
                                          <p:stCondLst>
                                            <p:cond delay="1312"/>
                                          </p:stCondLst>
                                        </p:cTn>
                                        <p:tgtEl>
                                          <p:spTgt spid="36"/>
                                        </p:tgtEl>
                                      </p:cBhvr>
                                      <p:to x="100000" y="80000"/>
                                    </p:animScale>
                                    <p:animScale>
                                      <p:cBhvr>
                                        <p:cTn id="95" dur="166" decel="50000">
                                          <p:stCondLst>
                                            <p:cond delay="1338"/>
                                          </p:stCondLst>
                                        </p:cTn>
                                        <p:tgtEl>
                                          <p:spTgt spid="36"/>
                                        </p:tgtEl>
                                      </p:cBhvr>
                                      <p:to x="100000" y="100000"/>
                                    </p:animScale>
                                    <p:animScale>
                                      <p:cBhvr>
                                        <p:cTn id="96" dur="26">
                                          <p:stCondLst>
                                            <p:cond delay="1642"/>
                                          </p:stCondLst>
                                        </p:cTn>
                                        <p:tgtEl>
                                          <p:spTgt spid="36"/>
                                        </p:tgtEl>
                                      </p:cBhvr>
                                      <p:to x="100000" y="90000"/>
                                    </p:animScale>
                                    <p:animScale>
                                      <p:cBhvr>
                                        <p:cTn id="97" dur="166" decel="50000">
                                          <p:stCondLst>
                                            <p:cond delay="1668"/>
                                          </p:stCondLst>
                                        </p:cTn>
                                        <p:tgtEl>
                                          <p:spTgt spid="36"/>
                                        </p:tgtEl>
                                      </p:cBhvr>
                                      <p:to x="100000" y="100000"/>
                                    </p:animScale>
                                    <p:animScale>
                                      <p:cBhvr>
                                        <p:cTn id="98" dur="26">
                                          <p:stCondLst>
                                            <p:cond delay="1808"/>
                                          </p:stCondLst>
                                        </p:cTn>
                                        <p:tgtEl>
                                          <p:spTgt spid="36"/>
                                        </p:tgtEl>
                                      </p:cBhvr>
                                      <p:to x="100000" y="95000"/>
                                    </p:animScale>
                                    <p:animScale>
                                      <p:cBhvr>
                                        <p:cTn id="99" dur="166" decel="50000">
                                          <p:stCondLst>
                                            <p:cond delay="1834"/>
                                          </p:stCondLst>
                                        </p:cTn>
                                        <p:tgtEl>
                                          <p:spTgt spid="36"/>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down)">
                                      <p:cBhvr>
                                        <p:cTn id="102" dur="580">
                                          <p:stCondLst>
                                            <p:cond delay="0"/>
                                          </p:stCondLst>
                                        </p:cTn>
                                        <p:tgtEl>
                                          <p:spTgt spid="39"/>
                                        </p:tgtEl>
                                      </p:cBhvr>
                                    </p:animEffect>
                                    <p:anim calcmode="lin" valueType="num">
                                      <p:cBhvr>
                                        <p:cTn id="10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8" dur="26">
                                          <p:stCondLst>
                                            <p:cond delay="650"/>
                                          </p:stCondLst>
                                        </p:cTn>
                                        <p:tgtEl>
                                          <p:spTgt spid="39"/>
                                        </p:tgtEl>
                                      </p:cBhvr>
                                      <p:to x="100000" y="60000"/>
                                    </p:animScale>
                                    <p:animScale>
                                      <p:cBhvr>
                                        <p:cTn id="109" dur="166" decel="50000">
                                          <p:stCondLst>
                                            <p:cond delay="676"/>
                                          </p:stCondLst>
                                        </p:cTn>
                                        <p:tgtEl>
                                          <p:spTgt spid="39"/>
                                        </p:tgtEl>
                                      </p:cBhvr>
                                      <p:to x="100000" y="100000"/>
                                    </p:animScale>
                                    <p:animScale>
                                      <p:cBhvr>
                                        <p:cTn id="110" dur="26">
                                          <p:stCondLst>
                                            <p:cond delay="1312"/>
                                          </p:stCondLst>
                                        </p:cTn>
                                        <p:tgtEl>
                                          <p:spTgt spid="39"/>
                                        </p:tgtEl>
                                      </p:cBhvr>
                                      <p:to x="100000" y="80000"/>
                                    </p:animScale>
                                    <p:animScale>
                                      <p:cBhvr>
                                        <p:cTn id="111" dur="166" decel="50000">
                                          <p:stCondLst>
                                            <p:cond delay="1338"/>
                                          </p:stCondLst>
                                        </p:cTn>
                                        <p:tgtEl>
                                          <p:spTgt spid="39"/>
                                        </p:tgtEl>
                                      </p:cBhvr>
                                      <p:to x="100000" y="100000"/>
                                    </p:animScale>
                                    <p:animScale>
                                      <p:cBhvr>
                                        <p:cTn id="112" dur="26">
                                          <p:stCondLst>
                                            <p:cond delay="1642"/>
                                          </p:stCondLst>
                                        </p:cTn>
                                        <p:tgtEl>
                                          <p:spTgt spid="39"/>
                                        </p:tgtEl>
                                      </p:cBhvr>
                                      <p:to x="100000" y="90000"/>
                                    </p:animScale>
                                    <p:animScale>
                                      <p:cBhvr>
                                        <p:cTn id="113" dur="166" decel="50000">
                                          <p:stCondLst>
                                            <p:cond delay="1668"/>
                                          </p:stCondLst>
                                        </p:cTn>
                                        <p:tgtEl>
                                          <p:spTgt spid="39"/>
                                        </p:tgtEl>
                                      </p:cBhvr>
                                      <p:to x="100000" y="100000"/>
                                    </p:animScale>
                                    <p:animScale>
                                      <p:cBhvr>
                                        <p:cTn id="114" dur="26">
                                          <p:stCondLst>
                                            <p:cond delay="1808"/>
                                          </p:stCondLst>
                                        </p:cTn>
                                        <p:tgtEl>
                                          <p:spTgt spid="39"/>
                                        </p:tgtEl>
                                      </p:cBhvr>
                                      <p:to x="100000" y="95000"/>
                                    </p:animScale>
                                    <p:animScale>
                                      <p:cBhvr>
                                        <p:cTn id="115" dur="166" decel="50000">
                                          <p:stCondLst>
                                            <p:cond delay="1834"/>
                                          </p:stCondLst>
                                        </p:cTn>
                                        <p:tgtEl>
                                          <p:spTgt spid="39"/>
                                        </p:tgtEl>
                                      </p:cBhvr>
                                      <p:to x="100000" y="100000"/>
                                    </p:animScale>
                                  </p:childTnLst>
                                </p:cTn>
                              </p:par>
                              <p:par>
                                <p:cTn id="116" presetID="26" presetClass="entr" presetSubtype="0" fill="hold" grpId="1"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down)">
                                      <p:cBhvr>
                                        <p:cTn id="118" dur="580">
                                          <p:stCondLst>
                                            <p:cond delay="0"/>
                                          </p:stCondLst>
                                        </p:cTn>
                                        <p:tgtEl>
                                          <p:spTgt spid="40"/>
                                        </p:tgtEl>
                                      </p:cBhvr>
                                    </p:animEffect>
                                    <p:anim calcmode="lin" valueType="num">
                                      <p:cBhvr>
                                        <p:cTn id="11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4" dur="26">
                                          <p:stCondLst>
                                            <p:cond delay="650"/>
                                          </p:stCondLst>
                                        </p:cTn>
                                        <p:tgtEl>
                                          <p:spTgt spid="40"/>
                                        </p:tgtEl>
                                      </p:cBhvr>
                                      <p:to x="100000" y="60000"/>
                                    </p:animScale>
                                    <p:animScale>
                                      <p:cBhvr>
                                        <p:cTn id="125" dur="166" decel="50000">
                                          <p:stCondLst>
                                            <p:cond delay="676"/>
                                          </p:stCondLst>
                                        </p:cTn>
                                        <p:tgtEl>
                                          <p:spTgt spid="40"/>
                                        </p:tgtEl>
                                      </p:cBhvr>
                                      <p:to x="100000" y="100000"/>
                                    </p:animScale>
                                    <p:animScale>
                                      <p:cBhvr>
                                        <p:cTn id="126" dur="26">
                                          <p:stCondLst>
                                            <p:cond delay="1312"/>
                                          </p:stCondLst>
                                        </p:cTn>
                                        <p:tgtEl>
                                          <p:spTgt spid="40"/>
                                        </p:tgtEl>
                                      </p:cBhvr>
                                      <p:to x="100000" y="80000"/>
                                    </p:animScale>
                                    <p:animScale>
                                      <p:cBhvr>
                                        <p:cTn id="127" dur="166" decel="50000">
                                          <p:stCondLst>
                                            <p:cond delay="1338"/>
                                          </p:stCondLst>
                                        </p:cTn>
                                        <p:tgtEl>
                                          <p:spTgt spid="40"/>
                                        </p:tgtEl>
                                      </p:cBhvr>
                                      <p:to x="100000" y="100000"/>
                                    </p:animScale>
                                    <p:animScale>
                                      <p:cBhvr>
                                        <p:cTn id="128" dur="26">
                                          <p:stCondLst>
                                            <p:cond delay="1642"/>
                                          </p:stCondLst>
                                        </p:cTn>
                                        <p:tgtEl>
                                          <p:spTgt spid="40"/>
                                        </p:tgtEl>
                                      </p:cBhvr>
                                      <p:to x="100000" y="90000"/>
                                    </p:animScale>
                                    <p:animScale>
                                      <p:cBhvr>
                                        <p:cTn id="129" dur="166" decel="50000">
                                          <p:stCondLst>
                                            <p:cond delay="1668"/>
                                          </p:stCondLst>
                                        </p:cTn>
                                        <p:tgtEl>
                                          <p:spTgt spid="40"/>
                                        </p:tgtEl>
                                      </p:cBhvr>
                                      <p:to x="100000" y="100000"/>
                                    </p:animScale>
                                    <p:animScale>
                                      <p:cBhvr>
                                        <p:cTn id="130" dur="26">
                                          <p:stCondLst>
                                            <p:cond delay="1808"/>
                                          </p:stCondLst>
                                        </p:cTn>
                                        <p:tgtEl>
                                          <p:spTgt spid="40"/>
                                        </p:tgtEl>
                                      </p:cBhvr>
                                      <p:to x="100000" y="95000"/>
                                    </p:animScale>
                                    <p:animScale>
                                      <p:cBhvr>
                                        <p:cTn id="131" dur="166" decel="50000">
                                          <p:stCondLst>
                                            <p:cond delay="1834"/>
                                          </p:stCondLst>
                                        </p:cTn>
                                        <p:tgtEl>
                                          <p:spTgt spid="40"/>
                                        </p:tgtEl>
                                      </p:cBhvr>
                                      <p:to x="100000" y="100000"/>
                                    </p:animScale>
                                  </p:childTnLst>
                                </p:cTn>
                              </p:par>
                              <p:par>
                                <p:cTn id="132" presetID="26" presetClass="entr" presetSubtype="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wipe(down)">
                                      <p:cBhvr>
                                        <p:cTn id="134" dur="580">
                                          <p:stCondLst>
                                            <p:cond delay="0"/>
                                          </p:stCondLst>
                                        </p:cTn>
                                        <p:tgtEl>
                                          <p:spTgt spid="43"/>
                                        </p:tgtEl>
                                      </p:cBhvr>
                                    </p:animEffect>
                                    <p:anim calcmode="lin" valueType="num">
                                      <p:cBhvr>
                                        <p:cTn id="13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40" dur="26">
                                          <p:stCondLst>
                                            <p:cond delay="650"/>
                                          </p:stCondLst>
                                        </p:cTn>
                                        <p:tgtEl>
                                          <p:spTgt spid="43"/>
                                        </p:tgtEl>
                                      </p:cBhvr>
                                      <p:to x="100000" y="60000"/>
                                    </p:animScale>
                                    <p:animScale>
                                      <p:cBhvr>
                                        <p:cTn id="141" dur="166" decel="50000">
                                          <p:stCondLst>
                                            <p:cond delay="676"/>
                                          </p:stCondLst>
                                        </p:cTn>
                                        <p:tgtEl>
                                          <p:spTgt spid="43"/>
                                        </p:tgtEl>
                                      </p:cBhvr>
                                      <p:to x="100000" y="100000"/>
                                    </p:animScale>
                                    <p:animScale>
                                      <p:cBhvr>
                                        <p:cTn id="142" dur="26">
                                          <p:stCondLst>
                                            <p:cond delay="1312"/>
                                          </p:stCondLst>
                                        </p:cTn>
                                        <p:tgtEl>
                                          <p:spTgt spid="43"/>
                                        </p:tgtEl>
                                      </p:cBhvr>
                                      <p:to x="100000" y="80000"/>
                                    </p:animScale>
                                    <p:animScale>
                                      <p:cBhvr>
                                        <p:cTn id="143" dur="166" decel="50000">
                                          <p:stCondLst>
                                            <p:cond delay="1338"/>
                                          </p:stCondLst>
                                        </p:cTn>
                                        <p:tgtEl>
                                          <p:spTgt spid="43"/>
                                        </p:tgtEl>
                                      </p:cBhvr>
                                      <p:to x="100000" y="100000"/>
                                    </p:animScale>
                                    <p:animScale>
                                      <p:cBhvr>
                                        <p:cTn id="144" dur="26">
                                          <p:stCondLst>
                                            <p:cond delay="1642"/>
                                          </p:stCondLst>
                                        </p:cTn>
                                        <p:tgtEl>
                                          <p:spTgt spid="43"/>
                                        </p:tgtEl>
                                      </p:cBhvr>
                                      <p:to x="100000" y="90000"/>
                                    </p:animScale>
                                    <p:animScale>
                                      <p:cBhvr>
                                        <p:cTn id="145" dur="166" decel="50000">
                                          <p:stCondLst>
                                            <p:cond delay="1668"/>
                                          </p:stCondLst>
                                        </p:cTn>
                                        <p:tgtEl>
                                          <p:spTgt spid="43"/>
                                        </p:tgtEl>
                                      </p:cBhvr>
                                      <p:to x="100000" y="100000"/>
                                    </p:animScale>
                                    <p:animScale>
                                      <p:cBhvr>
                                        <p:cTn id="146" dur="26">
                                          <p:stCondLst>
                                            <p:cond delay="1808"/>
                                          </p:stCondLst>
                                        </p:cTn>
                                        <p:tgtEl>
                                          <p:spTgt spid="43"/>
                                        </p:tgtEl>
                                      </p:cBhvr>
                                      <p:to x="100000" y="95000"/>
                                    </p:animScale>
                                    <p:animScale>
                                      <p:cBhvr>
                                        <p:cTn id="147" dur="166" decel="50000">
                                          <p:stCondLst>
                                            <p:cond delay="1834"/>
                                          </p:stCondLst>
                                        </p:cTn>
                                        <p:tgtEl>
                                          <p:spTgt spid="43"/>
                                        </p:tgtEl>
                                      </p:cBhvr>
                                      <p:to x="100000" y="100000"/>
                                    </p:animScale>
                                  </p:childTnLst>
                                </p:cTn>
                              </p:par>
                              <p:par>
                                <p:cTn id="148" presetID="26" presetClass="entr" presetSubtype="0" fill="hold" grpId="1" nodeType="withEffect">
                                  <p:stCondLst>
                                    <p:cond delay="0"/>
                                  </p:stCondLst>
                                  <p:childTnLst>
                                    <p:set>
                                      <p:cBhvr>
                                        <p:cTn id="149" dur="1" fill="hold">
                                          <p:stCondLst>
                                            <p:cond delay="0"/>
                                          </p:stCondLst>
                                        </p:cTn>
                                        <p:tgtEl>
                                          <p:spTgt spid="44"/>
                                        </p:tgtEl>
                                        <p:attrNameLst>
                                          <p:attrName>style.visibility</p:attrName>
                                        </p:attrNameLst>
                                      </p:cBhvr>
                                      <p:to>
                                        <p:strVal val="visible"/>
                                      </p:to>
                                    </p:set>
                                    <p:animEffect transition="in" filter="wipe(down)">
                                      <p:cBhvr>
                                        <p:cTn id="150" dur="580">
                                          <p:stCondLst>
                                            <p:cond delay="0"/>
                                          </p:stCondLst>
                                        </p:cTn>
                                        <p:tgtEl>
                                          <p:spTgt spid="44"/>
                                        </p:tgtEl>
                                      </p:cBhvr>
                                    </p:animEffect>
                                    <p:anim calcmode="lin" valueType="num">
                                      <p:cBhvr>
                                        <p:cTn id="151"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56" dur="26">
                                          <p:stCondLst>
                                            <p:cond delay="650"/>
                                          </p:stCondLst>
                                        </p:cTn>
                                        <p:tgtEl>
                                          <p:spTgt spid="44"/>
                                        </p:tgtEl>
                                      </p:cBhvr>
                                      <p:to x="100000" y="60000"/>
                                    </p:animScale>
                                    <p:animScale>
                                      <p:cBhvr>
                                        <p:cTn id="157" dur="166" decel="50000">
                                          <p:stCondLst>
                                            <p:cond delay="676"/>
                                          </p:stCondLst>
                                        </p:cTn>
                                        <p:tgtEl>
                                          <p:spTgt spid="44"/>
                                        </p:tgtEl>
                                      </p:cBhvr>
                                      <p:to x="100000" y="100000"/>
                                    </p:animScale>
                                    <p:animScale>
                                      <p:cBhvr>
                                        <p:cTn id="158" dur="26">
                                          <p:stCondLst>
                                            <p:cond delay="1312"/>
                                          </p:stCondLst>
                                        </p:cTn>
                                        <p:tgtEl>
                                          <p:spTgt spid="44"/>
                                        </p:tgtEl>
                                      </p:cBhvr>
                                      <p:to x="100000" y="80000"/>
                                    </p:animScale>
                                    <p:animScale>
                                      <p:cBhvr>
                                        <p:cTn id="159" dur="166" decel="50000">
                                          <p:stCondLst>
                                            <p:cond delay="1338"/>
                                          </p:stCondLst>
                                        </p:cTn>
                                        <p:tgtEl>
                                          <p:spTgt spid="44"/>
                                        </p:tgtEl>
                                      </p:cBhvr>
                                      <p:to x="100000" y="100000"/>
                                    </p:animScale>
                                    <p:animScale>
                                      <p:cBhvr>
                                        <p:cTn id="160" dur="26">
                                          <p:stCondLst>
                                            <p:cond delay="1642"/>
                                          </p:stCondLst>
                                        </p:cTn>
                                        <p:tgtEl>
                                          <p:spTgt spid="44"/>
                                        </p:tgtEl>
                                      </p:cBhvr>
                                      <p:to x="100000" y="90000"/>
                                    </p:animScale>
                                    <p:animScale>
                                      <p:cBhvr>
                                        <p:cTn id="161" dur="166" decel="50000">
                                          <p:stCondLst>
                                            <p:cond delay="1668"/>
                                          </p:stCondLst>
                                        </p:cTn>
                                        <p:tgtEl>
                                          <p:spTgt spid="44"/>
                                        </p:tgtEl>
                                      </p:cBhvr>
                                      <p:to x="100000" y="100000"/>
                                    </p:animScale>
                                    <p:animScale>
                                      <p:cBhvr>
                                        <p:cTn id="162" dur="26">
                                          <p:stCondLst>
                                            <p:cond delay="1808"/>
                                          </p:stCondLst>
                                        </p:cTn>
                                        <p:tgtEl>
                                          <p:spTgt spid="44"/>
                                        </p:tgtEl>
                                      </p:cBhvr>
                                      <p:to x="100000" y="95000"/>
                                    </p:animScale>
                                    <p:animScale>
                                      <p:cBhvr>
                                        <p:cTn id="163" dur="166" decel="50000">
                                          <p:stCondLst>
                                            <p:cond delay="1834"/>
                                          </p:stCondLst>
                                        </p:cTn>
                                        <p:tgtEl>
                                          <p:spTgt spid="44"/>
                                        </p:tgtEl>
                                      </p:cBhvr>
                                      <p:to x="100000" y="100000"/>
                                    </p:animScale>
                                  </p:childTnLst>
                                </p:cTn>
                              </p:par>
                              <p:par>
                                <p:cTn id="164" presetID="26" presetClass="entr" presetSubtype="0" fill="hold" nodeType="withEffect">
                                  <p:stCondLst>
                                    <p:cond delay="0"/>
                                  </p:stCondLst>
                                  <p:childTnLst>
                                    <p:set>
                                      <p:cBhvr>
                                        <p:cTn id="165" dur="1" fill="hold">
                                          <p:stCondLst>
                                            <p:cond delay="0"/>
                                          </p:stCondLst>
                                        </p:cTn>
                                        <p:tgtEl>
                                          <p:spTgt spid="7180"/>
                                        </p:tgtEl>
                                        <p:attrNameLst>
                                          <p:attrName>style.visibility</p:attrName>
                                        </p:attrNameLst>
                                      </p:cBhvr>
                                      <p:to>
                                        <p:strVal val="visible"/>
                                      </p:to>
                                    </p:set>
                                    <p:animEffect transition="in" filter="wipe(down)">
                                      <p:cBhvr>
                                        <p:cTn id="166" dur="580">
                                          <p:stCondLst>
                                            <p:cond delay="0"/>
                                          </p:stCondLst>
                                        </p:cTn>
                                        <p:tgtEl>
                                          <p:spTgt spid="7180"/>
                                        </p:tgtEl>
                                      </p:cBhvr>
                                    </p:animEffect>
                                    <p:anim calcmode="lin" valueType="num">
                                      <p:cBhvr>
                                        <p:cTn id="167"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172" dur="26">
                                          <p:stCondLst>
                                            <p:cond delay="650"/>
                                          </p:stCondLst>
                                        </p:cTn>
                                        <p:tgtEl>
                                          <p:spTgt spid="7180"/>
                                        </p:tgtEl>
                                      </p:cBhvr>
                                      <p:to x="100000" y="60000"/>
                                    </p:animScale>
                                    <p:animScale>
                                      <p:cBhvr>
                                        <p:cTn id="173" dur="166" decel="50000">
                                          <p:stCondLst>
                                            <p:cond delay="676"/>
                                          </p:stCondLst>
                                        </p:cTn>
                                        <p:tgtEl>
                                          <p:spTgt spid="7180"/>
                                        </p:tgtEl>
                                      </p:cBhvr>
                                      <p:to x="100000" y="100000"/>
                                    </p:animScale>
                                    <p:animScale>
                                      <p:cBhvr>
                                        <p:cTn id="174" dur="26">
                                          <p:stCondLst>
                                            <p:cond delay="1312"/>
                                          </p:stCondLst>
                                        </p:cTn>
                                        <p:tgtEl>
                                          <p:spTgt spid="7180"/>
                                        </p:tgtEl>
                                      </p:cBhvr>
                                      <p:to x="100000" y="80000"/>
                                    </p:animScale>
                                    <p:animScale>
                                      <p:cBhvr>
                                        <p:cTn id="175" dur="166" decel="50000">
                                          <p:stCondLst>
                                            <p:cond delay="1338"/>
                                          </p:stCondLst>
                                        </p:cTn>
                                        <p:tgtEl>
                                          <p:spTgt spid="7180"/>
                                        </p:tgtEl>
                                      </p:cBhvr>
                                      <p:to x="100000" y="100000"/>
                                    </p:animScale>
                                    <p:animScale>
                                      <p:cBhvr>
                                        <p:cTn id="176" dur="26">
                                          <p:stCondLst>
                                            <p:cond delay="1642"/>
                                          </p:stCondLst>
                                        </p:cTn>
                                        <p:tgtEl>
                                          <p:spTgt spid="7180"/>
                                        </p:tgtEl>
                                      </p:cBhvr>
                                      <p:to x="100000" y="90000"/>
                                    </p:animScale>
                                    <p:animScale>
                                      <p:cBhvr>
                                        <p:cTn id="177" dur="166" decel="50000">
                                          <p:stCondLst>
                                            <p:cond delay="1668"/>
                                          </p:stCondLst>
                                        </p:cTn>
                                        <p:tgtEl>
                                          <p:spTgt spid="7180"/>
                                        </p:tgtEl>
                                      </p:cBhvr>
                                      <p:to x="100000" y="100000"/>
                                    </p:animScale>
                                    <p:animScale>
                                      <p:cBhvr>
                                        <p:cTn id="178" dur="26">
                                          <p:stCondLst>
                                            <p:cond delay="1808"/>
                                          </p:stCondLst>
                                        </p:cTn>
                                        <p:tgtEl>
                                          <p:spTgt spid="7180"/>
                                        </p:tgtEl>
                                      </p:cBhvr>
                                      <p:to x="100000" y="95000"/>
                                    </p:animScale>
                                    <p:animScale>
                                      <p:cBhvr>
                                        <p:cTn id="179" dur="166" decel="50000">
                                          <p:stCondLst>
                                            <p:cond delay="1834"/>
                                          </p:stCondLst>
                                        </p:cTn>
                                        <p:tgtEl>
                                          <p:spTgt spid="7180"/>
                                        </p:tgtEl>
                                      </p:cBhvr>
                                      <p:to x="100000" y="100000"/>
                                    </p:animScale>
                                  </p:childTnLst>
                                </p:cTn>
                              </p:par>
                              <p:par>
                                <p:cTn id="180" presetID="26" presetClass="entr" presetSubtype="0" fill="hold" nodeType="withEffect">
                                  <p:stCondLst>
                                    <p:cond delay="0"/>
                                  </p:stCondLst>
                                  <p:childTnLst>
                                    <p:set>
                                      <p:cBhvr>
                                        <p:cTn id="181" dur="1" fill="hold">
                                          <p:stCondLst>
                                            <p:cond delay="0"/>
                                          </p:stCondLst>
                                        </p:cTn>
                                        <p:tgtEl>
                                          <p:spTgt spid="7181"/>
                                        </p:tgtEl>
                                        <p:attrNameLst>
                                          <p:attrName>style.visibility</p:attrName>
                                        </p:attrNameLst>
                                      </p:cBhvr>
                                      <p:to>
                                        <p:strVal val="visible"/>
                                      </p:to>
                                    </p:set>
                                    <p:animEffect transition="in" filter="wipe(down)">
                                      <p:cBhvr>
                                        <p:cTn id="182" dur="580">
                                          <p:stCondLst>
                                            <p:cond delay="0"/>
                                          </p:stCondLst>
                                        </p:cTn>
                                        <p:tgtEl>
                                          <p:spTgt spid="7181"/>
                                        </p:tgtEl>
                                      </p:cBhvr>
                                    </p:animEffect>
                                    <p:anim calcmode="lin" valueType="num">
                                      <p:cBhvr>
                                        <p:cTn id="183"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88" dur="26">
                                          <p:stCondLst>
                                            <p:cond delay="650"/>
                                          </p:stCondLst>
                                        </p:cTn>
                                        <p:tgtEl>
                                          <p:spTgt spid="7181"/>
                                        </p:tgtEl>
                                      </p:cBhvr>
                                      <p:to x="100000" y="60000"/>
                                    </p:animScale>
                                    <p:animScale>
                                      <p:cBhvr>
                                        <p:cTn id="189" dur="166" decel="50000">
                                          <p:stCondLst>
                                            <p:cond delay="676"/>
                                          </p:stCondLst>
                                        </p:cTn>
                                        <p:tgtEl>
                                          <p:spTgt spid="7181"/>
                                        </p:tgtEl>
                                      </p:cBhvr>
                                      <p:to x="100000" y="100000"/>
                                    </p:animScale>
                                    <p:animScale>
                                      <p:cBhvr>
                                        <p:cTn id="190" dur="26">
                                          <p:stCondLst>
                                            <p:cond delay="1312"/>
                                          </p:stCondLst>
                                        </p:cTn>
                                        <p:tgtEl>
                                          <p:spTgt spid="7181"/>
                                        </p:tgtEl>
                                      </p:cBhvr>
                                      <p:to x="100000" y="80000"/>
                                    </p:animScale>
                                    <p:animScale>
                                      <p:cBhvr>
                                        <p:cTn id="191" dur="166" decel="50000">
                                          <p:stCondLst>
                                            <p:cond delay="1338"/>
                                          </p:stCondLst>
                                        </p:cTn>
                                        <p:tgtEl>
                                          <p:spTgt spid="7181"/>
                                        </p:tgtEl>
                                      </p:cBhvr>
                                      <p:to x="100000" y="100000"/>
                                    </p:animScale>
                                    <p:animScale>
                                      <p:cBhvr>
                                        <p:cTn id="192" dur="26">
                                          <p:stCondLst>
                                            <p:cond delay="1642"/>
                                          </p:stCondLst>
                                        </p:cTn>
                                        <p:tgtEl>
                                          <p:spTgt spid="7181"/>
                                        </p:tgtEl>
                                      </p:cBhvr>
                                      <p:to x="100000" y="90000"/>
                                    </p:animScale>
                                    <p:animScale>
                                      <p:cBhvr>
                                        <p:cTn id="193" dur="166" decel="50000">
                                          <p:stCondLst>
                                            <p:cond delay="1668"/>
                                          </p:stCondLst>
                                        </p:cTn>
                                        <p:tgtEl>
                                          <p:spTgt spid="7181"/>
                                        </p:tgtEl>
                                      </p:cBhvr>
                                      <p:to x="100000" y="100000"/>
                                    </p:animScale>
                                    <p:animScale>
                                      <p:cBhvr>
                                        <p:cTn id="194" dur="26">
                                          <p:stCondLst>
                                            <p:cond delay="1808"/>
                                          </p:stCondLst>
                                        </p:cTn>
                                        <p:tgtEl>
                                          <p:spTgt spid="7181"/>
                                        </p:tgtEl>
                                      </p:cBhvr>
                                      <p:to x="100000" y="95000"/>
                                    </p:animScale>
                                    <p:animScale>
                                      <p:cBhvr>
                                        <p:cTn id="195" dur="166" decel="50000">
                                          <p:stCondLst>
                                            <p:cond delay="1834"/>
                                          </p:stCondLst>
                                        </p:cTn>
                                        <p:tgtEl>
                                          <p:spTgt spid="7181"/>
                                        </p:tgtEl>
                                      </p:cBhvr>
                                      <p:to x="100000" y="100000"/>
                                    </p:animScale>
                                  </p:childTnLst>
                                </p:cTn>
                              </p:par>
                              <p:par>
                                <p:cTn id="196" presetID="26" presetClass="entr" presetSubtype="0" fill="hold" nodeType="withEffect">
                                  <p:stCondLst>
                                    <p:cond delay="0"/>
                                  </p:stCondLst>
                                  <p:childTnLst>
                                    <p:set>
                                      <p:cBhvr>
                                        <p:cTn id="197" dur="1" fill="hold">
                                          <p:stCondLst>
                                            <p:cond delay="0"/>
                                          </p:stCondLst>
                                        </p:cTn>
                                        <p:tgtEl>
                                          <p:spTgt spid="7182"/>
                                        </p:tgtEl>
                                        <p:attrNameLst>
                                          <p:attrName>style.visibility</p:attrName>
                                        </p:attrNameLst>
                                      </p:cBhvr>
                                      <p:to>
                                        <p:strVal val="visible"/>
                                      </p:to>
                                    </p:set>
                                    <p:animEffect transition="in" filter="wipe(down)">
                                      <p:cBhvr>
                                        <p:cTn id="198" dur="580">
                                          <p:stCondLst>
                                            <p:cond delay="0"/>
                                          </p:stCondLst>
                                        </p:cTn>
                                        <p:tgtEl>
                                          <p:spTgt spid="7182"/>
                                        </p:tgtEl>
                                      </p:cBhvr>
                                    </p:animEffect>
                                    <p:anim calcmode="lin" valueType="num">
                                      <p:cBhvr>
                                        <p:cTn id="199"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0"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1"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2"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03"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04" dur="26">
                                          <p:stCondLst>
                                            <p:cond delay="650"/>
                                          </p:stCondLst>
                                        </p:cTn>
                                        <p:tgtEl>
                                          <p:spTgt spid="7182"/>
                                        </p:tgtEl>
                                      </p:cBhvr>
                                      <p:to x="100000" y="60000"/>
                                    </p:animScale>
                                    <p:animScale>
                                      <p:cBhvr>
                                        <p:cTn id="205" dur="166" decel="50000">
                                          <p:stCondLst>
                                            <p:cond delay="676"/>
                                          </p:stCondLst>
                                        </p:cTn>
                                        <p:tgtEl>
                                          <p:spTgt spid="7182"/>
                                        </p:tgtEl>
                                      </p:cBhvr>
                                      <p:to x="100000" y="100000"/>
                                    </p:animScale>
                                    <p:animScale>
                                      <p:cBhvr>
                                        <p:cTn id="206" dur="26">
                                          <p:stCondLst>
                                            <p:cond delay="1312"/>
                                          </p:stCondLst>
                                        </p:cTn>
                                        <p:tgtEl>
                                          <p:spTgt spid="7182"/>
                                        </p:tgtEl>
                                      </p:cBhvr>
                                      <p:to x="100000" y="80000"/>
                                    </p:animScale>
                                    <p:animScale>
                                      <p:cBhvr>
                                        <p:cTn id="207" dur="166" decel="50000">
                                          <p:stCondLst>
                                            <p:cond delay="1338"/>
                                          </p:stCondLst>
                                        </p:cTn>
                                        <p:tgtEl>
                                          <p:spTgt spid="7182"/>
                                        </p:tgtEl>
                                      </p:cBhvr>
                                      <p:to x="100000" y="100000"/>
                                    </p:animScale>
                                    <p:animScale>
                                      <p:cBhvr>
                                        <p:cTn id="208" dur="26">
                                          <p:stCondLst>
                                            <p:cond delay="1642"/>
                                          </p:stCondLst>
                                        </p:cTn>
                                        <p:tgtEl>
                                          <p:spTgt spid="7182"/>
                                        </p:tgtEl>
                                      </p:cBhvr>
                                      <p:to x="100000" y="90000"/>
                                    </p:animScale>
                                    <p:animScale>
                                      <p:cBhvr>
                                        <p:cTn id="209" dur="166" decel="50000">
                                          <p:stCondLst>
                                            <p:cond delay="1668"/>
                                          </p:stCondLst>
                                        </p:cTn>
                                        <p:tgtEl>
                                          <p:spTgt spid="7182"/>
                                        </p:tgtEl>
                                      </p:cBhvr>
                                      <p:to x="100000" y="100000"/>
                                    </p:animScale>
                                    <p:animScale>
                                      <p:cBhvr>
                                        <p:cTn id="210" dur="26">
                                          <p:stCondLst>
                                            <p:cond delay="1808"/>
                                          </p:stCondLst>
                                        </p:cTn>
                                        <p:tgtEl>
                                          <p:spTgt spid="7182"/>
                                        </p:tgtEl>
                                      </p:cBhvr>
                                      <p:to x="100000" y="95000"/>
                                    </p:animScale>
                                    <p:animScale>
                                      <p:cBhvr>
                                        <p:cTn id="211"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Phản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lấp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không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đẹp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176632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176442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665327" y="1137265"/>
            <a:ext cx="10017422" cy="4183882"/>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1953598" y="3100112"/>
            <a:ext cx="74804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nghe tiếng động, chú khệ nệ ôm cái bụng tròn lẳn, trốn vào đám cỏ rối. </a:t>
            </a:r>
          </a:p>
        </p:txBody>
      </p:sp>
      <p:cxnSp>
        <p:nvCxnSpPr>
          <p:cNvPr id="5" name="Straight Connector 4">
            <a:extLst>
              <a:ext uri="{FF2B5EF4-FFF2-40B4-BE49-F238E27FC236}">
                <a16:creationId xmlns:a16="http://schemas.microsoft.com/office/drawing/2014/main" id="{0FF60E35-BABF-4393-877D-D0EB7259E82C}"/>
              </a:ext>
            </a:extLst>
          </p:cNvPr>
          <p:cNvCxnSpPr>
            <a:cxnSpLocks/>
          </p:cNvCxnSpPr>
          <p:nvPr/>
        </p:nvCxnSpPr>
        <p:spPr>
          <a:xfrm flipH="1">
            <a:off x="6120467" y="3261098"/>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55936AF3-7244-454F-B51B-8083A62B8A14}"/>
              </a:ext>
            </a:extLst>
          </p:cNvPr>
          <p:cNvCxnSpPr>
            <a:cxnSpLocks/>
          </p:cNvCxnSpPr>
          <p:nvPr/>
        </p:nvCxnSpPr>
        <p:spPr>
          <a:xfrm flipH="1">
            <a:off x="8196550" y="3229206"/>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BADBCCB-E9EE-4A0E-8B91-4BA73D10AB28}"/>
              </a:ext>
            </a:extLst>
          </p:cNvPr>
          <p:cNvCxnSpPr>
            <a:cxnSpLocks/>
          </p:cNvCxnSpPr>
          <p:nvPr/>
        </p:nvCxnSpPr>
        <p:spPr>
          <a:xfrm flipH="1">
            <a:off x="4921850" y="3760155"/>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51594EA-5704-4D38-BBB7-C9BE3BB5A455}"/>
              </a:ext>
            </a:extLst>
          </p:cNvPr>
          <p:cNvCxnSpPr>
            <a:cxnSpLocks/>
          </p:cNvCxnSpPr>
          <p:nvPr/>
        </p:nvCxnSpPr>
        <p:spPr>
          <a:xfrm flipH="1">
            <a:off x="8570356" y="3705321"/>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EF17294B-C819-4E15-B32A-24C6108F8961}"/>
              </a:ext>
            </a:extLst>
          </p:cNvPr>
          <p:cNvCxnSpPr>
            <a:cxnSpLocks/>
          </p:cNvCxnSpPr>
          <p:nvPr/>
        </p:nvCxnSpPr>
        <p:spPr>
          <a:xfrm flipH="1">
            <a:off x="8492340" y="3705321"/>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594911"/>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695" y="1986819"/>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64" y="3429000"/>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39164" y="967563"/>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49576" y="2598898"/>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72745" y="389939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84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90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92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371726" y="613991"/>
            <a:ext cx="1861191" cy="740289"/>
            <a:chOff x="635794" y="460493"/>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460493"/>
              <a:ext cx="813585" cy="43079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blip>
            <a:srcRect l="1772" t="2351" r="1"/>
            <a:stretch/>
          </p:blipFill>
          <p:spPr>
            <a:xfrm>
              <a:off x="635794" y="490538"/>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518779" y="1058250"/>
            <a:ext cx="7154436" cy="628121"/>
          </a:xfrm>
          <a:prstGeom prst="rect">
            <a:avLst/>
          </a:prstGeom>
          <a:noFill/>
        </p:spPr>
        <p:txBody>
          <a:bodyPr wrap="square" rtlCol="0">
            <a:spAutoFit/>
          </a:bodyPr>
          <a:lstStyle/>
          <a:p>
            <a:pPr algn="ctr" defTabSz="1219170">
              <a:lnSpc>
                <a:spcPct val="150000"/>
              </a:lnSpc>
              <a:buClr>
                <a:srgbClr val="000000"/>
              </a:buClr>
            </a:pPr>
            <a:r>
              <a:rPr lang="vi-VN" sz="2667"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 ngữ</a:t>
            </a:r>
            <a:endParaRPr lang="en-US" sz="2667"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roup 5"/>
          <p:cNvGrpSpPr/>
          <p:nvPr/>
        </p:nvGrpSpPr>
        <p:grpSpPr>
          <a:xfrm>
            <a:off x="2039978" y="1877189"/>
            <a:ext cx="2519035" cy="629916"/>
            <a:chOff x="460224" y="1435196"/>
            <a:chExt cx="1889276" cy="472437"/>
          </a:xfrm>
        </p:grpSpPr>
        <p:sp>
          <p:nvSpPr>
            <p:cNvPr id="7" name="Rectangle 6">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cánh</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cam</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Oval 7">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2" name="TextBox 11">
            <a:extLst>
              <a:ext uri="{FF2B5EF4-FFF2-40B4-BE49-F238E27FC236}">
                <a16:creationId xmlns:a16="http://schemas.microsoft.com/office/drawing/2014/main" id="{3BCDD889-B037-48BC-924C-9A4CE9368C89}"/>
              </a:ext>
            </a:extLst>
          </p:cNvPr>
          <p:cNvSpPr txBox="1"/>
          <p:nvPr/>
        </p:nvSpPr>
        <p:spPr>
          <a:xfrm>
            <a:off x="4097445" y="2652629"/>
            <a:ext cx="6020907"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cao</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thấp</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4" name="Group 13"/>
          <p:cNvGrpSpPr/>
          <p:nvPr/>
        </p:nvGrpSpPr>
        <p:grpSpPr>
          <a:xfrm>
            <a:off x="2137632" y="2559167"/>
            <a:ext cx="2519035" cy="629916"/>
            <a:chOff x="460224" y="1435196"/>
            <a:chExt cx="1889276" cy="472437"/>
          </a:xfrm>
        </p:grpSpPr>
        <p:sp>
          <p:nvSpPr>
            <p:cNvPr id="15" name="Rectangle 14">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tễnh</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Oval 15">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7" name="Group 16"/>
          <p:cNvGrpSpPr/>
          <p:nvPr/>
        </p:nvGrpSpPr>
        <p:grpSpPr>
          <a:xfrm>
            <a:off x="2137632" y="3545282"/>
            <a:ext cx="2519035" cy="629916"/>
            <a:chOff x="460224" y="1435196"/>
            <a:chExt cx="1889276" cy="472437"/>
          </a:xfrm>
        </p:grpSpPr>
        <p:sp>
          <p:nvSpPr>
            <p:cNvPr id="22" name="Rectangle 21">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óng</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ánh</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Oval 22">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4" name="Group 23"/>
          <p:cNvGrpSpPr/>
          <p:nvPr/>
        </p:nvGrpSpPr>
        <p:grpSpPr>
          <a:xfrm>
            <a:off x="2137632" y="4544348"/>
            <a:ext cx="2519035" cy="629916"/>
            <a:chOff x="460224" y="1435196"/>
            <a:chExt cx="1889276" cy="472437"/>
          </a:xfrm>
        </p:grpSpPr>
        <p:sp>
          <p:nvSpPr>
            <p:cNvPr id="25" name="Rectangle 24">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khệ</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nệ</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Oval 25">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7" name="Group 26"/>
          <p:cNvGrpSpPr/>
          <p:nvPr/>
        </p:nvGrpSpPr>
        <p:grpSpPr>
          <a:xfrm>
            <a:off x="2137632" y="5543415"/>
            <a:ext cx="2519035" cy="629916"/>
            <a:chOff x="460224" y="1435196"/>
            <a:chExt cx="1889276" cy="472437"/>
          </a:xfrm>
        </p:grpSpPr>
        <p:sp>
          <p:nvSpPr>
            <p:cNvPr id="28" name="Rectangle 27">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tròn</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lẳn</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TextBox 29">
            <a:extLst>
              <a:ext uri="{FF2B5EF4-FFF2-40B4-BE49-F238E27FC236}">
                <a16:creationId xmlns:a16="http://schemas.microsoft.com/office/drawing/2014/main" id="{3BCDD889-B037-48BC-924C-9A4CE9368C89}"/>
              </a:ext>
            </a:extLst>
          </p:cNvPr>
          <p:cNvSpPr txBox="1"/>
          <p:nvPr/>
        </p:nvSpPr>
        <p:spPr>
          <a:xfrm>
            <a:off x="4097445" y="3649407"/>
            <a:ext cx="7257095"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phản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chiếu</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ánh</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lấp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lánh</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trông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đẹp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TextBox 30">
            <a:extLst>
              <a:ext uri="{FF2B5EF4-FFF2-40B4-BE49-F238E27FC236}">
                <a16:creationId xmlns:a16="http://schemas.microsoft.com/office/drawing/2014/main" id="{3BCDD889-B037-48BC-924C-9A4CE9368C89}"/>
              </a:ext>
            </a:extLst>
          </p:cNvPr>
          <p:cNvSpPr txBox="1"/>
          <p:nvPr/>
        </p:nvSpPr>
        <p:spPr>
          <a:xfrm>
            <a:off x="3792645" y="4664639"/>
            <a:ext cx="7677305"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chậm</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chạp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như</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phải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vác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nặng</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0" name="Picture 2" descr="Tập tin:Bọ cánh cam Tả Phìn Hồ.jp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136" y="2534932"/>
            <a:ext cx="5783803" cy="32533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BCDD889-B037-48BC-924C-9A4CE9368C89}"/>
              </a:ext>
            </a:extLst>
          </p:cNvPr>
          <p:cNvSpPr txBox="1"/>
          <p:nvPr/>
        </p:nvSpPr>
        <p:spPr>
          <a:xfrm>
            <a:off x="3945045" y="5661417"/>
            <a:ext cx="6020907" cy="514949"/>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tròn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chắc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thịt</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000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10" presetClass="exit" presetSubtype="0" fill="hold" nodeType="withEffect">
                                  <p:stCondLst>
                                    <p:cond delay="0"/>
                                  </p:stCondLst>
                                  <p:childTnLst>
                                    <p:animEffect transition="out" filter="fade">
                                      <p:cBhvr>
                                        <p:cTn id="44" dur="500"/>
                                        <p:tgtEl>
                                          <p:spTgt spid="2050"/>
                                        </p:tgtEl>
                                      </p:cBhvr>
                                    </p:animEffect>
                                    <p:set>
                                      <p:cBhvr>
                                        <p:cTn id="45" dur="1" fill="hold">
                                          <p:stCondLst>
                                            <p:cond delay="499"/>
                                          </p:stCondLst>
                                        </p:cTn>
                                        <p:tgtEl>
                                          <p:spTgt spid="20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9745351"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8" y="3854209"/>
            <a:ext cx="8227269"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mang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về</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299BDDC0-0AAD-4DCC-A9EB-A28E887DA180}"/>
              </a:ext>
            </a:extLst>
          </p:cNvPr>
          <p:cNvGrpSpPr/>
          <p:nvPr/>
        </p:nvGrpSpPr>
        <p:grpSpPr>
          <a:xfrm>
            <a:off x="374104" y="895322"/>
            <a:ext cx="11264521" cy="2732223"/>
            <a:chOff x="456479" y="930606"/>
            <a:chExt cx="12107900" cy="2732223"/>
          </a:xfrm>
        </p:grpSpPr>
        <p:sp>
          <p:nvSpPr>
            <p:cNvPr id="7" name="Rectangle 6">
              <a:extLst>
                <a:ext uri="{FF2B5EF4-FFF2-40B4-BE49-F238E27FC236}">
                  <a16:creationId xmlns:a16="http://schemas.microsoft.com/office/drawing/2014/main" id="{6E4D7F8D-8C00-4E5F-9EDB-820F98789754}"/>
                </a:ext>
              </a:extLst>
            </p:cNvPr>
            <p:cNvSpPr/>
            <p:nvPr/>
          </p:nvSpPr>
          <p:spPr>
            <a:xfrm>
              <a:off x="869154" y="1719668"/>
              <a:ext cx="11695225" cy="194316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tễnh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2B2AC01B-2044-4D58-B905-676807FB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9" y="930606"/>
              <a:ext cx="406128" cy="383781"/>
            </a:xfrm>
            <a:prstGeom prst="rect">
              <a:avLst/>
            </a:prstGeom>
          </p:spPr>
        </p:pic>
      </p:gr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0" y="458237"/>
            <a:ext cx="10843925"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4582116"/>
            <a:ext cx="10826362"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192427" cy="258949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óng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bụng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lẳn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trốn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cẩn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ngọn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3915816" y="3528253"/>
            <a:ext cx="4828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1934538" y="4168272"/>
            <a:ext cx="42975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1616223" y="612459"/>
            <a:ext cx="9498620"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4017031" y="2452619"/>
            <a:ext cx="4946593" cy="976381"/>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12" name="Oval Callout 9">
            <a:extLst>
              <a:ext uri="{FF2B5EF4-FFF2-40B4-BE49-F238E27FC236}">
                <a16:creationId xmlns:a16="http://schemas.microsoft.com/office/drawing/2014/main" id="{26E62C84-74C5-4E5A-A96E-46EF155EC080}"/>
              </a:ext>
            </a:extLst>
          </p:cNvPr>
          <p:cNvSpPr/>
          <p:nvPr/>
        </p:nvSpPr>
        <p:spPr>
          <a:xfrm>
            <a:off x="85347" y="1335234"/>
            <a:ext cx="5351182" cy="1015151"/>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D47172DA-BF45-4CEC-AE00-A13BE4A80181}"/>
              </a:ext>
            </a:extLst>
          </p:cNvPr>
          <p:cNvSpPr txBox="1"/>
          <p:nvPr/>
        </p:nvSpPr>
        <p:spPr>
          <a:xfrm>
            <a:off x="572372" y="4063270"/>
            <a:ext cx="11586322"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4.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520456" y="356908"/>
            <a:ext cx="103496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từ ngữ nào dưới đây được dùng để 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130647" y="1761205"/>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bị thương</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uyện đọc từ khó">
            <a:extLst>
              <a:ext uri="{FF2B5EF4-FFF2-40B4-BE49-F238E27FC236}">
                <a16:creationId xmlns:a16="http://schemas.microsoft.com/office/drawing/2014/main" id="{F1DFDDA4-1128-4011-BC45-EE5E8FAB2F1C}"/>
              </a:ext>
            </a:extLst>
          </p:cNvPr>
          <p:cNvSpPr txBox="1"/>
          <p:nvPr/>
        </p:nvSpPr>
        <p:spPr>
          <a:xfrm>
            <a:off x="1872240" y="3183882"/>
            <a:ext cx="80501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 cam bị thương rồi. Chị sẽ đưa em về nhà, đựng em trong một chiếc lọ nhỏ đầy cỏ xanh non. Và chúng mình sẽ trở thành bạn của nhau.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423785" y="2238846"/>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8523768" y="576145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4"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a:hlinkClick r:id="rId20"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a:hlinkClick r:id="rId18"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a:hlinkClick r:id="rId23"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a:hlinkClick r:id="rId26"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
        <p:nvSpPr>
          <p:cNvPr id="8" name="Rectangle 7">
            <a:hlinkClick r:id="rId48"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49600" y="1391047"/>
            <a:ext cx="58928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85371" y="4645561"/>
            <a:ext cx="45720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endPar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1492647"/>
            <a:ext cx="6096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chia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thành</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3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492647"/>
            <a:ext cx="77216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Cuộc</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gặp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gỡ</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giữa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cậu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bé</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người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đàn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diễn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chiều</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38400" y="1492647"/>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sóng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đẩy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lên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bờ</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từ</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Dạt</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43200" y="1492647"/>
            <a:ext cx="6604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Thủy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triều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hiện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09999" y="4399340"/>
            <a:ext cx="4813005"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Hiện tượng nước biển dâng lên, rút xuống một vài lần trong ngày</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1488</Words>
  <Application>Microsoft Office PowerPoint</Application>
  <PresentationFormat>Widescreen</PresentationFormat>
  <Paragraphs>129</Paragraphs>
  <Slides>31</Slides>
  <Notes>11</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31</vt:i4>
      </vt:variant>
    </vt:vector>
  </HeadingPairs>
  <TitlesOfParts>
    <vt:vector size="54" baseType="lpstr">
      <vt:lpstr>等线</vt:lpstr>
      <vt:lpstr>Microsoft YaHei</vt:lpstr>
      <vt:lpstr>Microsoft YaHei</vt:lpstr>
      <vt:lpstr>Arial</vt:lpstr>
      <vt:lpstr>Arial Rounded MT Bold</vt:lpstr>
      <vt:lpstr>Arial-Rounded</vt:lpstr>
      <vt:lpstr>Averta Std CY Bold</vt:lpstr>
      <vt:lpstr>Calibri</vt:lpstr>
      <vt:lpstr>Calibri Light</vt:lpstr>
      <vt:lpstr>Kalam</vt:lpstr>
      <vt:lpstr>Montserrat</vt:lpstr>
      <vt:lpstr>Quicksand Medium</vt:lpstr>
      <vt:lpstr>Times New Roman</vt:lpstr>
      <vt:lpstr>3_Office Theme</vt:lpstr>
      <vt:lpstr>6_Office Theme</vt:lpstr>
      <vt:lpstr>2_Office Theme</vt:lpstr>
      <vt:lpstr>包图主题2</vt:lpstr>
      <vt:lpstr>1_Office 主题​​</vt:lpstr>
      <vt:lpstr>Office 主题</vt:lpstr>
      <vt:lpstr>5_Office Theme</vt:lpstr>
      <vt:lpstr>Hoạt động</vt:lpstr>
      <vt:lpstr>4_Office 主题</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Ngọc Diệp</cp:lastModifiedBy>
  <cp:revision>3</cp:revision>
  <dcterms:created xsi:type="dcterms:W3CDTF">2021-08-03T09:45:05Z</dcterms:created>
  <dcterms:modified xsi:type="dcterms:W3CDTF">2022-03-06T10:06:33Z</dcterms:modified>
</cp:coreProperties>
</file>