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935" r:id="rId3"/>
    <p:sldId id="261" r:id="rId4"/>
    <p:sldId id="262" r:id="rId5"/>
    <p:sldId id="263" r:id="rId6"/>
    <p:sldId id="264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E587-5BB7-4432-B19A-5F2180E4AC44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6163-4C25-442F-8C11-4F84EB79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4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33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71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44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64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3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70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23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9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38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6523" y="64923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607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 MỞ RỘNG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rộng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958788" y="1819922"/>
            <a:ext cx="682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nói về việc bảo vệ động vật.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012E9CCC-61D6-4535-8BEF-B8DA9D31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E8518E-2DE2-4F87-B134-9890A146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32" y="1109709"/>
            <a:ext cx="4660369" cy="4529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4775C5-7ADB-40EF-9668-5ACAFF59A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016" y="1216241"/>
            <a:ext cx="4725628" cy="44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1738060" y="1856808"/>
            <a:ext cx="8169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Nói về những điều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ấn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tượng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trong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bài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báo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cuốn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sách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vừa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页脚占位符 4">
            <a:extLst>
              <a:ext uri="{FF2B5EF4-FFF2-40B4-BE49-F238E27FC236}">
                <a16:creationId xmlns:a16="http://schemas.microsoft.com/office/drawing/2014/main" id="{53D0A154-FDF4-456C-AF03-4861F081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713058" y="1738634"/>
            <a:ext cx="6826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pháp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60F306E0-B67C-45DE-A046-CF23FD31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7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116594" y="1420009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7925112" y="702833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4255" y="2661580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430" y="3246355"/>
            <a:ext cx="2079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0156" y="2387714"/>
            <a:ext cx="2351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endParaRPr kumimoji="0" lang="en-US" altLang="zh-CN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zh-CN" sz="3200" b="1" baseline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3808519" y="168676"/>
            <a:ext cx="4467301" cy="878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117600" y="139699"/>
            <a:ext cx="10312400" cy="67183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5519" y="3392332"/>
            <a:ext cx="371069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kumimoji="0" lang="zh-CN" altLang="en-US" sz="5867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66027" y="2807005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9" y="3392332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3332989"/>
            <a:ext cx="3121024" cy="3176899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-5617301" y="2934478"/>
            <a:ext cx="5448300" cy="347902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930594" y="3686175"/>
              <a:ext cx="12540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Hương</a:t>
              </a:r>
              <a:r>
                <a:rPr kumimoji="0" lang="en-US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1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Thảo</a:t>
              </a:r>
              <a:endParaRPr kumimoji="0" lang="zh-CN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</Words>
  <Application>Microsoft Office PowerPoint</Application>
  <PresentationFormat>Widescreen</PresentationFormat>
  <Paragraphs>22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Arial</vt:lpstr>
      <vt:lpstr>Arial-Rounded</vt:lpstr>
      <vt:lpstr>Calibri</vt:lpstr>
      <vt:lpstr>Segoe UI Black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4</cp:revision>
  <dcterms:created xsi:type="dcterms:W3CDTF">2021-08-03T10:49:26Z</dcterms:created>
  <dcterms:modified xsi:type="dcterms:W3CDTF">2022-03-06T10:07:38Z</dcterms:modified>
</cp:coreProperties>
</file>