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7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8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9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61" r:id="rId2"/>
    <p:sldMasterId id="2147483827" r:id="rId3"/>
    <p:sldMasterId id="2147483873" r:id="rId4"/>
    <p:sldMasterId id="2147483913" r:id="rId5"/>
    <p:sldMasterId id="2147483918" r:id="rId6"/>
    <p:sldMasterId id="2147483930" r:id="rId7"/>
    <p:sldMasterId id="2147483957" r:id="rId8"/>
    <p:sldMasterId id="2147483984" r:id="rId9"/>
    <p:sldMasterId id="2147483997" r:id="rId10"/>
  </p:sldMasterIdLst>
  <p:notesMasterIdLst>
    <p:notesMasterId r:id="rId28"/>
  </p:notesMasterIdLst>
  <p:sldIdLst>
    <p:sldId id="3413" r:id="rId11"/>
    <p:sldId id="3414" r:id="rId12"/>
    <p:sldId id="3401" r:id="rId13"/>
    <p:sldId id="3402" r:id="rId14"/>
    <p:sldId id="3403" r:id="rId15"/>
    <p:sldId id="3404" r:id="rId16"/>
    <p:sldId id="3405" r:id="rId17"/>
    <p:sldId id="260" r:id="rId18"/>
    <p:sldId id="261" r:id="rId19"/>
    <p:sldId id="3399" r:id="rId20"/>
    <p:sldId id="3406" r:id="rId21"/>
    <p:sldId id="3407" r:id="rId22"/>
    <p:sldId id="3408" r:id="rId23"/>
    <p:sldId id="3409" r:id="rId24"/>
    <p:sldId id="3410" r:id="rId25"/>
    <p:sldId id="3412" r:id="rId26"/>
    <p:sldId id="3411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FFE5FF"/>
    <a:srgbClr val="FF99CC"/>
    <a:srgbClr val="E6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817" autoAdjust="0"/>
    <p:restoredTop sz="94660"/>
  </p:normalViewPr>
  <p:slideViewPr>
    <p:cSldViewPr snapToGrid="0">
      <p:cViewPr varScale="1">
        <p:scale>
          <a:sx n="88" d="100"/>
          <a:sy n="88" d="100"/>
        </p:scale>
        <p:origin x="365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5C7C870-01CD-44BE-B8B4-B3FCA5C58FD9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EFD831-A322-40CE-9411-6E8D2E6C19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98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46405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6.png"/><Relationship Id="rId5" Type="http://schemas.openxmlformats.org/officeDocument/2006/relationships/image" Target="../media/image13.png"/><Relationship Id="rId4" Type="http://schemas.openxmlformats.org/officeDocument/2006/relationships/image" Target="../media/image25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8.png"/><Relationship Id="rId4" Type="http://schemas.openxmlformats.org/officeDocument/2006/relationships/image" Target="../media/image27.jp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tags" Target="../tags/tag3.xml"/><Relationship Id="rId7" Type="http://schemas.openxmlformats.org/officeDocument/2006/relationships/image" Target="../media/image4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slideMaster" Target="../slideMasters/slideMaster1.xml"/><Relationship Id="rId9" Type="http://schemas.openxmlformats.org/officeDocument/2006/relationships/image" Target="../media/image6.png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8.png"/><Relationship Id="rId3" Type="http://schemas.openxmlformats.org/officeDocument/2006/relationships/image" Target="../media/image15.png"/><Relationship Id="rId7" Type="http://schemas.openxmlformats.org/officeDocument/2006/relationships/image" Target="../media/image33.png"/><Relationship Id="rId12" Type="http://schemas.openxmlformats.org/officeDocument/2006/relationships/image" Target="../media/image37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2.png"/><Relationship Id="rId11" Type="http://schemas.openxmlformats.org/officeDocument/2006/relationships/image" Target="../media/image36.png"/><Relationship Id="rId5" Type="http://schemas.openxmlformats.org/officeDocument/2006/relationships/image" Target="../media/image31.png"/><Relationship Id="rId10" Type="http://schemas.openxmlformats.org/officeDocument/2006/relationships/image" Target="../media/image16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F203C-26B7-4FFE-BE5E-0E3DE940E9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EE8102-9CB9-4EC7-8C08-3CD968720C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E74408-354A-4938-B7C6-B4E1E21E3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88F464-37B1-4A5C-A8FD-3DF9EDF27C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CD406-0728-4961-82AD-8277EE1DD6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3930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7">
            <a:extLst>
              <a:ext uri="{FF2B5EF4-FFF2-40B4-BE49-F238E27FC236}">
                <a16:creationId xmlns:a16="http://schemas.microsoft.com/office/drawing/2014/main" id="{F00510D4-679A-4B44-AFFD-FD1FF3551A62}"/>
              </a:ext>
            </a:extLst>
          </p:cNvPr>
          <p:cNvSpPr/>
          <p:nvPr userDrawn="1"/>
        </p:nvSpPr>
        <p:spPr>
          <a:xfrm>
            <a:off x="280793" y="1122218"/>
            <a:ext cx="11720707" cy="5564332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2B9509B-2605-49B8-82AA-4026BF3B536B}"/>
              </a:ext>
            </a:extLst>
          </p:cNvPr>
          <p:cNvGrpSpPr/>
          <p:nvPr userDrawn="1"/>
        </p:nvGrpSpPr>
        <p:grpSpPr>
          <a:xfrm>
            <a:off x="377049" y="255820"/>
            <a:ext cx="2637181" cy="2062663"/>
            <a:chOff x="237072" y="234585"/>
            <a:chExt cx="1448294" cy="144829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E9B5808-68F7-4A14-A759-6246698FF09F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B7D57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DD9337EE-9449-4FAF-8ADB-03892A796D0C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229F8EB-2732-4CE9-8470-DB69792CAA1E}"/>
                </a:ext>
              </a:extLst>
            </p:cNvPr>
            <p:cNvSpPr/>
            <p:nvPr/>
          </p:nvSpPr>
          <p:spPr>
            <a:xfrm>
              <a:off x="244823" y="252246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815150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7964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46220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94503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73038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477753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9441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6517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34717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588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55400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4">
            <a:extLst>
              <a:ext uri="{FF2B5EF4-FFF2-40B4-BE49-F238E27FC236}">
                <a16:creationId xmlns:a16="http://schemas.microsoft.com/office/drawing/2014/main" id="{06641879-0A61-4DE0-96FB-E16ED04EE3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921077" y="-2315702"/>
            <a:ext cx="6349846" cy="11655706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37404B6D-4094-42EA-B728-B90A2DF483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5" b="75097"/>
          <a:stretch/>
        </p:blipFill>
        <p:spPr>
          <a:xfrm rot="17520652">
            <a:off x="-1241912" y="-526164"/>
            <a:ext cx="3020116" cy="31465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554851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3033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98414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76829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2100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31092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6255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5757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77778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53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7039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8" descr="nen1">
            <a:extLst>
              <a:ext uri="{FF2B5EF4-FFF2-40B4-BE49-F238E27FC236}">
                <a16:creationId xmlns:a16="http://schemas.microsoft.com/office/drawing/2014/main" id="{0ED50697-74BC-4EFA-B781-F79743CC2C5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86575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115128655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0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6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6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21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7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627595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866910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5" y="4406903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5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37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072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6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14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680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21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675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28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714012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33501"/>
            <a:ext cx="5384800" cy="3771900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333501"/>
            <a:ext cx="5384800" cy="3771900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262070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5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37" indent="0">
              <a:buNone/>
              <a:defRPr sz="2667" b="1"/>
            </a:lvl2pPr>
            <a:lvl3pPr marL="1219072" indent="0">
              <a:buNone/>
              <a:defRPr sz="2400" b="1"/>
            </a:lvl3pPr>
            <a:lvl4pPr marL="1828609" indent="0">
              <a:buNone/>
              <a:defRPr sz="2133" b="1"/>
            </a:lvl4pPr>
            <a:lvl5pPr marL="2438144" indent="0">
              <a:buNone/>
              <a:defRPr sz="2133" b="1"/>
            </a:lvl5pPr>
            <a:lvl6pPr marL="3047680" indent="0">
              <a:buNone/>
              <a:defRPr sz="2133" b="1"/>
            </a:lvl6pPr>
            <a:lvl7pPr marL="3657217" indent="0">
              <a:buNone/>
              <a:defRPr sz="2133" b="1"/>
            </a:lvl7pPr>
            <a:lvl8pPr marL="4266753" indent="0">
              <a:buNone/>
              <a:defRPr sz="2133" b="1"/>
            </a:lvl8pPr>
            <a:lvl9pPr marL="4876289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5115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37" indent="0">
              <a:buNone/>
              <a:defRPr sz="2667" b="1"/>
            </a:lvl2pPr>
            <a:lvl3pPr marL="1219072" indent="0">
              <a:buNone/>
              <a:defRPr sz="2400" b="1"/>
            </a:lvl3pPr>
            <a:lvl4pPr marL="1828609" indent="0">
              <a:buNone/>
              <a:defRPr sz="2133" b="1"/>
            </a:lvl4pPr>
            <a:lvl5pPr marL="2438144" indent="0">
              <a:buNone/>
              <a:defRPr sz="2133" b="1"/>
            </a:lvl5pPr>
            <a:lvl6pPr marL="3047680" indent="0">
              <a:buNone/>
              <a:defRPr sz="2133" b="1"/>
            </a:lvl6pPr>
            <a:lvl7pPr marL="3657217" indent="0">
              <a:buNone/>
              <a:defRPr sz="2133" b="1"/>
            </a:lvl7pPr>
            <a:lvl8pPr marL="4266753" indent="0">
              <a:buNone/>
              <a:defRPr sz="2133" b="1"/>
            </a:lvl8pPr>
            <a:lvl9pPr marL="4876289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59019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315695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286579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37" indent="0">
              <a:buNone/>
              <a:defRPr sz="1600"/>
            </a:lvl2pPr>
            <a:lvl3pPr marL="1219072" indent="0">
              <a:buNone/>
              <a:defRPr sz="1333"/>
            </a:lvl3pPr>
            <a:lvl4pPr marL="1828609" indent="0">
              <a:buNone/>
              <a:defRPr sz="1200"/>
            </a:lvl4pPr>
            <a:lvl5pPr marL="2438144" indent="0">
              <a:buNone/>
              <a:defRPr sz="1200"/>
            </a:lvl5pPr>
            <a:lvl6pPr marL="3047680" indent="0">
              <a:buNone/>
              <a:defRPr sz="1200"/>
            </a:lvl6pPr>
            <a:lvl7pPr marL="3657217" indent="0">
              <a:buNone/>
              <a:defRPr sz="1200"/>
            </a:lvl7pPr>
            <a:lvl8pPr marL="4266753" indent="0">
              <a:buNone/>
              <a:defRPr sz="1200"/>
            </a:lvl8pPr>
            <a:lvl9pPr marL="4876289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642439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6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37" indent="0">
              <a:buNone/>
              <a:defRPr sz="3733"/>
            </a:lvl2pPr>
            <a:lvl3pPr marL="1219072" indent="0">
              <a:buNone/>
              <a:defRPr sz="3200"/>
            </a:lvl3pPr>
            <a:lvl4pPr marL="1828609" indent="0">
              <a:buNone/>
              <a:defRPr sz="2667"/>
            </a:lvl4pPr>
            <a:lvl5pPr marL="2438144" indent="0">
              <a:buNone/>
              <a:defRPr sz="2667"/>
            </a:lvl5pPr>
            <a:lvl6pPr marL="3047680" indent="0">
              <a:buNone/>
              <a:defRPr sz="2667"/>
            </a:lvl6pPr>
            <a:lvl7pPr marL="3657217" indent="0">
              <a:buNone/>
              <a:defRPr sz="2667"/>
            </a:lvl7pPr>
            <a:lvl8pPr marL="4266753" indent="0">
              <a:buNone/>
              <a:defRPr sz="2667"/>
            </a:lvl8pPr>
            <a:lvl9pPr marL="4876289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40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37" indent="0">
              <a:buNone/>
              <a:defRPr sz="1600"/>
            </a:lvl2pPr>
            <a:lvl3pPr marL="1219072" indent="0">
              <a:buNone/>
              <a:defRPr sz="1333"/>
            </a:lvl3pPr>
            <a:lvl4pPr marL="1828609" indent="0">
              <a:buNone/>
              <a:defRPr sz="1200"/>
            </a:lvl4pPr>
            <a:lvl5pPr marL="2438144" indent="0">
              <a:buNone/>
              <a:defRPr sz="1200"/>
            </a:lvl5pPr>
            <a:lvl6pPr marL="3047680" indent="0">
              <a:buNone/>
              <a:defRPr sz="1200"/>
            </a:lvl6pPr>
            <a:lvl7pPr marL="3657217" indent="0">
              <a:buNone/>
              <a:defRPr sz="1200"/>
            </a:lvl7pPr>
            <a:lvl8pPr marL="4266753" indent="0">
              <a:buNone/>
              <a:defRPr sz="1200"/>
            </a:lvl8pPr>
            <a:lvl9pPr marL="4876289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0067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5428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blipFill dpi="0" rotWithShape="1">
          <a:blip r:embed="rId2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>
            <a:extLst>
              <a:ext uri="{FF2B5EF4-FFF2-40B4-BE49-F238E27FC236}">
                <a16:creationId xmlns:a16="http://schemas.microsoft.com/office/drawing/2014/main" id="{EF218D41-CACC-45EA-9B9C-2C45D39FBC7D}"/>
              </a:ext>
            </a:extLst>
          </p:cNvPr>
          <p:cNvSpPr/>
          <p:nvPr userDrawn="1"/>
        </p:nvSpPr>
        <p:spPr>
          <a:xfrm>
            <a:off x="395785" y="1201003"/>
            <a:ext cx="10508776" cy="50087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4">
            <a:extLst>
              <a:ext uri="{FF2B5EF4-FFF2-40B4-BE49-F238E27FC236}">
                <a16:creationId xmlns:a16="http://schemas.microsoft.com/office/drawing/2014/main" id="{02083DA8-612E-41DA-A4D1-2ACB2678C6D8}"/>
              </a:ext>
            </a:extLst>
          </p:cNvPr>
          <p:cNvGrpSpPr/>
          <p:nvPr userDrawn="1"/>
        </p:nvGrpSpPr>
        <p:grpSpPr>
          <a:xfrm>
            <a:off x="-418200" y="1324483"/>
            <a:ext cx="1627969" cy="3772305"/>
            <a:chOff x="2822570" y="743589"/>
            <a:chExt cx="1294598" cy="2999823"/>
          </a:xfrm>
        </p:grpSpPr>
        <p:pic>
          <p:nvPicPr>
            <p:cNvPr id="9" name="图片 17">
              <a:extLst>
                <a:ext uri="{FF2B5EF4-FFF2-40B4-BE49-F238E27FC236}">
                  <a16:creationId xmlns:a16="http://schemas.microsoft.com/office/drawing/2014/main" id="{189FBF95-47D8-446F-BB0A-1652EB7CD5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172519" y="3110245"/>
              <a:ext cx="633167" cy="633167"/>
            </a:xfrm>
            <a:prstGeom prst="rect">
              <a:avLst/>
            </a:prstGeom>
          </p:spPr>
        </p:pic>
        <p:pic>
          <p:nvPicPr>
            <p:cNvPr id="10" name="图形 21">
              <a:extLst>
                <a:ext uri="{FF2B5EF4-FFF2-40B4-BE49-F238E27FC236}">
                  <a16:creationId xmlns:a16="http://schemas.microsoft.com/office/drawing/2014/main" id="{8D592D9E-78DF-4E6B-B377-C92906ECC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931827">
              <a:off x="2374753" y="1191406"/>
              <a:ext cx="2190232" cy="1294598"/>
            </a:xfrm>
            <a:prstGeom prst="rect">
              <a:avLst/>
            </a:prstGeom>
          </p:spPr>
        </p:pic>
      </p:grpSp>
      <p:pic>
        <p:nvPicPr>
          <p:cNvPr id="11" name="图片 20">
            <a:extLst>
              <a:ext uri="{FF2B5EF4-FFF2-40B4-BE49-F238E27FC236}">
                <a16:creationId xmlns:a16="http://schemas.microsoft.com/office/drawing/2014/main" id="{46A1C692-1A89-4E71-82D9-E6FC90E3EB5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8370" y="-150126"/>
            <a:ext cx="2257728" cy="3457550"/>
          </a:xfrm>
          <a:prstGeom prst="rect">
            <a:avLst/>
          </a:prstGeom>
        </p:spPr>
      </p:pic>
      <p:sp>
        <p:nvSpPr>
          <p:cNvPr id="13" name="矩形 15">
            <a:extLst>
              <a:ext uri="{FF2B5EF4-FFF2-40B4-BE49-F238E27FC236}">
                <a16:creationId xmlns:a16="http://schemas.microsoft.com/office/drawing/2014/main" id="{4109CCAE-A277-41A5-B571-A07038641370}"/>
              </a:ext>
            </a:extLst>
          </p:cNvPr>
          <p:cNvSpPr/>
          <p:nvPr/>
        </p:nvSpPr>
        <p:spPr>
          <a:xfrm>
            <a:off x="1993312" y="224266"/>
            <a:ext cx="7200913" cy="80510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002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28600"/>
            <a:ext cx="2743200" cy="4876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28600"/>
            <a:ext cx="8026400" cy="4876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683676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9065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38200" y="1122680"/>
            <a:ext cx="105156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838200" y="3602359"/>
            <a:ext cx="10515600" cy="1655445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52784"/>
      </p:ext>
    </p:extLst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197485"/>
            <a:ext cx="10515600" cy="1325563"/>
          </a:xfrm>
        </p:spPr>
        <p:txBody>
          <a:bodyPr anchor="b" anchorCtr="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702439"/>
            <a:ext cx="10515600" cy="4474845"/>
          </a:xfrm>
        </p:spPr>
        <p:txBody>
          <a:bodyPr/>
          <a:lstStyle>
            <a:lvl2pPr>
              <a:defRPr/>
            </a:lvl2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7429941"/>
      </p:ext>
    </p:extLst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2959100"/>
            <a:ext cx="10515600" cy="2781300"/>
          </a:xfrm>
        </p:spPr>
        <p:txBody>
          <a:bodyPr anchor="t" anchorCtr="0"/>
          <a:lstStyle>
            <a:lvl1pPr>
              <a:defRPr sz="48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722124"/>
            <a:ext cx="10515600" cy="1102995"/>
          </a:xfrm>
        </p:spPr>
        <p:txBody>
          <a:bodyPr lIns="144145" anchor="b" anchorCtr="0"/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180219"/>
      </p:ext>
    </p:extLst>
  </p:cSld>
  <p:clrMapOvr>
    <a:masterClrMapping/>
  </p:clrMapOvr>
  <p:transition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2202771"/>
      </p:ext>
    </p:extLst>
  </p:cSld>
  <p:clrMapOvr>
    <a:masterClrMapping/>
  </p:clrMapOvr>
  <p:transition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40105" y="365125"/>
            <a:ext cx="10515600" cy="800100"/>
          </a:xfrm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469" y="1482091"/>
            <a:ext cx="5220971" cy="823595"/>
          </a:xfrm>
        </p:spPr>
        <p:txBody>
          <a:bodyPr anchor="ctr" anchorCtr="0"/>
          <a:lstStyle>
            <a:lvl1pPr marL="0" indent="0">
              <a:buNone/>
              <a:defRPr sz="3200">
                <a:solidFill>
                  <a:srgbClr val="0070C0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8200" y="2368554"/>
            <a:ext cx="5222240" cy="3820795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658" y="1482091"/>
            <a:ext cx="5097145" cy="823595"/>
          </a:xfrm>
        </p:spPr>
        <p:txBody>
          <a:bodyPr anchor="ctr" anchorCtr="0"/>
          <a:lstStyle>
            <a:lvl1pPr marL="0" indent="0">
              <a:buNone/>
              <a:defRPr sz="3200">
                <a:solidFill>
                  <a:srgbClr val="0070C0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6658" y="2368554"/>
            <a:ext cx="5097145" cy="3820795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8472185" y="4439041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模板下载：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www.1ppt.com/moban/          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行业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模板：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www.1ppt.com/hangye/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节日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模板：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www.1ppt.com/jieri/          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素材：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www.1ppt.com/sucai/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背景图片：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www.1ppt.com/beijing/        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图表：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www.1ppt.com/tubiao/ 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精美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下载：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www.1ppt.com/xiazai/         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教程： 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www.1ppt.com/powerpoint/ 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课件：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www.1ppt.com/kejian/             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字体下载：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www.1ppt.com/ziti/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工作总结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www.1ppt.com/xiazai/zongjie/ 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工作计划：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www.1ppt.com/xiazai/jihua/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商务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模板：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www.1ppt.com/moban/shangwu/  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个人简历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www.1ppt.com/xiazai/jianli/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毕业答辩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www.1ppt.com/xiazai/dabian/  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工作汇报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PPT</a:t>
            </a:r>
            <a:r>
              <a:rPr kumimoji="0" lang="zh-CN" altLang="en-US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：</a:t>
            </a: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www.1ppt.com/xiazai/huibao/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14580348"/>
      </p:ext>
    </p:extLst>
  </p:cSld>
  <p:clrMapOvr>
    <a:masterClrMapping/>
  </p:clrMapOvr>
  <p:transition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197485"/>
            <a:ext cx="10515600" cy="1325563"/>
          </a:xfrm>
        </p:spPr>
        <p:txBody>
          <a:bodyPr anchor="b" anchorCtr="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4848509"/>
      </p:ext>
    </p:extLst>
  </p:cSld>
  <p:clrMapOvr>
    <a:masterClrMapping/>
  </p:clrMapOvr>
  <p:transition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 + 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-12698" y="-1905"/>
            <a:ext cx="7017385" cy="6861810"/>
          </a:xfrm>
          <a:noFill/>
        </p:spPr>
        <p:txBody>
          <a:bodyPr lIns="252095" tIns="144145"/>
          <a:lstStyle>
            <a:lvl1pPr marL="0" indent="0" algn="ctr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350127" y="457200"/>
            <a:ext cx="4392295" cy="1055370"/>
          </a:xfrm>
        </p:spPr>
        <p:txBody>
          <a:bodyPr anchor="b" anchorCtr="0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7349492" y="1694180"/>
            <a:ext cx="4393565" cy="4480560"/>
          </a:xfrm>
        </p:spPr>
        <p:txBody>
          <a:bodyPr/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1559177"/>
      </p:ext>
    </p:extLst>
  </p:cSld>
  <p:clrMapOvr>
    <a:masterClrMapping/>
  </p:clrMapOvr>
  <p:transition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文本 + 图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508" y="-7620"/>
            <a:ext cx="7017385" cy="6861810"/>
          </a:xfrm>
          <a:noFill/>
        </p:spPr>
        <p:txBody>
          <a:bodyPr lIns="252095" tIns="144145"/>
          <a:lstStyle>
            <a:lvl1pPr marL="0" indent="0" algn="ctr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9575" y="457200"/>
            <a:ext cx="4279900" cy="1055370"/>
          </a:xfrm>
        </p:spPr>
        <p:txBody>
          <a:bodyPr anchor="t" anchorCtr="0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09578" y="1694180"/>
            <a:ext cx="4280535" cy="4480560"/>
          </a:xfrm>
        </p:spPr>
        <p:txBody>
          <a:bodyPr/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446987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bg>
      <p:bgPr>
        <a:blipFill dpi="0" rotWithShape="1">
          <a:blip r:embed="rId2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045411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竖排标题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7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798440420"/>
      </p:ext>
    </p:extLst>
  </p:cSld>
  <p:clrMapOvr>
    <a:masterClrMapping/>
  </p:clrMapOvr>
  <p:transition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327029"/>
            <a:ext cx="10515600" cy="5850255"/>
          </a:xfrm>
        </p:spPr>
        <p:txBody>
          <a:bodyPr/>
          <a:lstStyle>
            <a:lvl2pPr>
              <a:defRPr/>
            </a:lvl2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5840687"/>
      </p:ext>
    </p:extLst>
  </p:cSld>
  <p:clrMapOvr>
    <a:masterClrMapping/>
  </p:clrMapOvr>
  <p:transition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9717654"/>
      </p:ext>
    </p:extLst>
  </p:cSld>
  <p:clrMapOvr>
    <a:masterClrMapping/>
  </p:clrMapOvr>
  <p:transition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475AF3-A322-416E-99D7-29F5A7799E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B49C96-558A-49EC-AD52-79C3D5970B3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9663543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椭圆 2">
            <a:extLst>
              <a:ext uri="{FF2B5EF4-FFF2-40B4-BE49-F238E27FC236}">
                <a16:creationId xmlns:a16="http://schemas.microsoft.com/office/drawing/2014/main" id="{82C95F20-6AC4-4CAC-B270-10188A197E0A}"/>
              </a:ext>
            </a:extLst>
          </p:cNvPr>
          <p:cNvSpPr/>
          <p:nvPr userDrawn="1"/>
        </p:nvSpPr>
        <p:spPr>
          <a:xfrm>
            <a:off x="200167" y="464024"/>
            <a:ext cx="11791666" cy="6141492"/>
          </a:xfrm>
          <a:custGeom>
            <a:avLst/>
            <a:gdLst>
              <a:gd name="connsiteX0" fmla="*/ 0 w 8128398"/>
              <a:gd name="connsiteY0" fmla="*/ 2334126 h 4668252"/>
              <a:gd name="connsiteX1" fmla="*/ 4064199 w 8128398"/>
              <a:gd name="connsiteY1" fmla="*/ 0 h 4668252"/>
              <a:gd name="connsiteX2" fmla="*/ 8128398 w 8128398"/>
              <a:gd name="connsiteY2" fmla="*/ 2334126 h 4668252"/>
              <a:gd name="connsiteX3" fmla="*/ 4064199 w 8128398"/>
              <a:gd name="connsiteY3" fmla="*/ 4668252 h 4668252"/>
              <a:gd name="connsiteX4" fmla="*/ 0 w 8128398"/>
              <a:gd name="connsiteY4" fmla="*/ 2334126 h 4668252"/>
              <a:gd name="connsiteX0" fmla="*/ 162302 w 8290700"/>
              <a:gd name="connsiteY0" fmla="*/ 2423774 h 4757900"/>
              <a:gd name="connsiteX1" fmla="*/ 1139129 w 8290700"/>
              <a:gd name="connsiteY1" fmla="*/ 669643 h 4757900"/>
              <a:gd name="connsiteX2" fmla="*/ 4226501 w 8290700"/>
              <a:gd name="connsiteY2" fmla="*/ 89648 h 4757900"/>
              <a:gd name="connsiteX3" fmla="*/ 8290700 w 8290700"/>
              <a:gd name="connsiteY3" fmla="*/ 2423774 h 4757900"/>
              <a:gd name="connsiteX4" fmla="*/ 4226501 w 8290700"/>
              <a:gd name="connsiteY4" fmla="*/ 4757900 h 4757900"/>
              <a:gd name="connsiteX5" fmla="*/ 162302 w 8290700"/>
              <a:gd name="connsiteY5" fmla="*/ 2423774 h 4757900"/>
              <a:gd name="connsiteX0" fmla="*/ 162302 w 8453932"/>
              <a:gd name="connsiteY0" fmla="*/ 2334994 h 4669120"/>
              <a:gd name="connsiteX1" fmla="*/ 1139129 w 8453932"/>
              <a:gd name="connsiteY1" fmla="*/ 580863 h 4669120"/>
              <a:gd name="connsiteX2" fmla="*/ 4226501 w 8453932"/>
              <a:gd name="connsiteY2" fmla="*/ 868 h 4669120"/>
              <a:gd name="connsiteX3" fmla="*/ 7472553 w 8453932"/>
              <a:gd name="connsiteY3" fmla="*/ 677116 h 4669120"/>
              <a:gd name="connsiteX4" fmla="*/ 8290700 w 8453932"/>
              <a:gd name="connsiteY4" fmla="*/ 2334994 h 4669120"/>
              <a:gd name="connsiteX5" fmla="*/ 4226501 w 8453932"/>
              <a:gd name="connsiteY5" fmla="*/ 4669120 h 4669120"/>
              <a:gd name="connsiteX6" fmla="*/ 162302 w 8453932"/>
              <a:gd name="connsiteY6" fmla="*/ 2334994 h 4669120"/>
              <a:gd name="connsiteX0" fmla="*/ 380 w 8292010"/>
              <a:gd name="connsiteY0" fmla="*/ 2334994 h 4737634"/>
              <a:gd name="connsiteX1" fmla="*/ 977207 w 8292010"/>
              <a:gd name="connsiteY1" fmla="*/ 580863 h 4737634"/>
              <a:gd name="connsiteX2" fmla="*/ 4064579 w 8292010"/>
              <a:gd name="connsiteY2" fmla="*/ 868 h 4737634"/>
              <a:gd name="connsiteX3" fmla="*/ 7310631 w 8292010"/>
              <a:gd name="connsiteY3" fmla="*/ 677116 h 4737634"/>
              <a:gd name="connsiteX4" fmla="*/ 8128778 w 8292010"/>
              <a:gd name="connsiteY4" fmla="*/ 2334994 h 4737634"/>
              <a:gd name="connsiteX5" fmla="*/ 4064579 w 8292010"/>
              <a:gd name="connsiteY5" fmla="*/ 4669120 h 4737634"/>
              <a:gd name="connsiteX6" fmla="*/ 1054209 w 8292010"/>
              <a:gd name="connsiteY6" fmla="*/ 3958572 h 4737634"/>
              <a:gd name="connsiteX7" fmla="*/ 380 w 8292010"/>
              <a:gd name="connsiteY7" fmla="*/ 2334994 h 4737634"/>
              <a:gd name="connsiteX0" fmla="*/ 380 w 8160907"/>
              <a:gd name="connsiteY0" fmla="*/ 2334994 h 4676413"/>
              <a:gd name="connsiteX1" fmla="*/ 977207 w 8160907"/>
              <a:gd name="connsiteY1" fmla="*/ 580863 h 4676413"/>
              <a:gd name="connsiteX2" fmla="*/ 4064579 w 8160907"/>
              <a:gd name="connsiteY2" fmla="*/ 868 h 4676413"/>
              <a:gd name="connsiteX3" fmla="*/ 7310631 w 8160907"/>
              <a:gd name="connsiteY3" fmla="*/ 677116 h 4676413"/>
              <a:gd name="connsiteX4" fmla="*/ 8128778 w 8160907"/>
              <a:gd name="connsiteY4" fmla="*/ 2334994 h 4676413"/>
              <a:gd name="connsiteX5" fmla="*/ 7031498 w 8160907"/>
              <a:gd name="connsiteY5" fmla="*/ 4199203 h 4676413"/>
              <a:gd name="connsiteX6" fmla="*/ 4064579 w 8160907"/>
              <a:gd name="connsiteY6" fmla="*/ 4669120 h 4676413"/>
              <a:gd name="connsiteX7" fmla="*/ 1054209 w 8160907"/>
              <a:gd name="connsiteY7" fmla="*/ 3958572 h 4676413"/>
              <a:gd name="connsiteX8" fmla="*/ 380 w 8160907"/>
              <a:gd name="connsiteY8" fmla="*/ 2334994 h 4676413"/>
              <a:gd name="connsiteX0" fmla="*/ 62 w 8160589"/>
              <a:gd name="connsiteY0" fmla="*/ 2334994 h 4670006"/>
              <a:gd name="connsiteX1" fmla="*/ 976889 w 8160589"/>
              <a:gd name="connsiteY1" fmla="*/ 580863 h 4670006"/>
              <a:gd name="connsiteX2" fmla="*/ 4064261 w 8160589"/>
              <a:gd name="connsiteY2" fmla="*/ 868 h 4670006"/>
              <a:gd name="connsiteX3" fmla="*/ 7310313 w 8160589"/>
              <a:gd name="connsiteY3" fmla="*/ 677116 h 4670006"/>
              <a:gd name="connsiteX4" fmla="*/ 8128460 w 8160589"/>
              <a:gd name="connsiteY4" fmla="*/ 2334994 h 4670006"/>
              <a:gd name="connsiteX5" fmla="*/ 7031180 w 8160589"/>
              <a:gd name="connsiteY5" fmla="*/ 4199203 h 4670006"/>
              <a:gd name="connsiteX6" fmla="*/ 4064261 w 8160589"/>
              <a:gd name="connsiteY6" fmla="*/ 4669120 h 4670006"/>
              <a:gd name="connsiteX7" fmla="*/ 948013 w 8160589"/>
              <a:gd name="connsiteY7" fmla="*/ 4131826 h 4670006"/>
              <a:gd name="connsiteX8" fmla="*/ 62 w 8160589"/>
              <a:gd name="connsiteY8" fmla="*/ 2334994 h 4670006"/>
              <a:gd name="connsiteX0" fmla="*/ 3056 w 8163583"/>
              <a:gd name="connsiteY0" fmla="*/ 2353191 h 4688203"/>
              <a:gd name="connsiteX1" fmla="*/ 791407 w 8163583"/>
              <a:gd name="connsiteY1" fmla="*/ 387304 h 4688203"/>
              <a:gd name="connsiteX2" fmla="*/ 4067255 w 8163583"/>
              <a:gd name="connsiteY2" fmla="*/ 19065 h 4688203"/>
              <a:gd name="connsiteX3" fmla="*/ 7313307 w 8163583"/>
              <a:gd name="connsiteY3" fmla="*/ 695313 h 4688203"/>
              <a:gd name="connsiteX4" fmla="*/ 8131454 w 8163583"/>
              <a:gd name="connsiteY4" fmla="*/ 2353191 h 4688203"/>
              <a:gd name="connsiteX5" fmla="*/ 7034174 w 8163583"/>
              <a:gd name="connsiteY5" fmla="*/ 4217400 h 4688203"/>
              <a:gd name="connsiteX6" fmla="*/ 4067255 w 8163583"/>
              <a:gd name="connsiteY6" fmla="*/ 4687317 h 4688203"/>
              <a:gd name="connsiteX7" fmla="*/ 951007 w 8163583"/>
              <a:gd name="connsiteY7" fmla="*/ 4150023 h 4688203"/>
              <a:gd name="connsiteX8" fmla="*/ 3056 w 8163583"/>
              <a:gd name="connsiteY8" fmla="*/ 2353191 h 4688203"/>
              <a:gd name="connsiteX0" fmla="*/ 38786 w 8199313"/>
              <a:gd name="connsiteY0" fmla="*/ 2353191 h 4794578"/>
              <a:gd name="connsiteX1" fmla="*/ 827137 w 8199313"/>
              <a:gd name="connsiteY1" fmla="*/ 387304 h 4794578"/>
              <a:gd name="connsiteX2" fmla="*/ 4102985 w 8199313"/>
              <a:gd name="connsiteY2" fmla="*/ 19065 h 4794578"/>
              <a:gd name="connsiteX3" fmla="*/ 7349037 w 8199313"/>
              <a:gd name="connsiteY3" fmla="*/ 695313 h 4794578"/>
              <a:gd name="connsiteX4" fmla="*/ 8167184 w 8199313"/>
              <a:gd name="connsiteY4" fmla="*/ 2353191 h 4794578"/>
              <a:gd name="connsiteX5" fmla="*/ 7069904 w 8199313"/>
              <a:gd name="connsiteY5" fmla="*/ 4217400 h 4794578"/>
              <a:gd name="connsiteX6" fmla="*/ 4102985 w 8199313"/>
              <a:gd name="connsiteY6" fmla="*/ 4687317 h 4794578"/>
              <a:gd name="connsiteX7" fmla="*/ 549204 w 8199313"/>
              <a:gd name="connsiteY7" fmla="*/ 4563909 h 4794578"/>
              <a:gd name="connsiteX8" fmla="*/ 38786 w 8199313"/>
              <a:gd name="connsiteY8" fmla="*/ 2353191 h 4794578"/>
              <a:gd name="connsiteX0" fmla="*/ 38786 w 8199313"/>
              <a:gd name="connsiteY0" fmla="*/ 2353191 h 4802240"/>
              <a:gd name="connsiteX1" fmla="*/ 827137 w 8199313"/>
              <a:gd name="connsiteY1" fmla="*/ 387304 h 4802240"/>
              <a:gd name="connsiteX2" fmla="*/ 4102985 w 8199313"/>
              <a:gd name="connsiteY2" fmla="*/ 19065 h 4802240"/>
              <a:gd name="connsiteX3" fmla="*/ 7349037 w 8199313"/>
              <a:gd name="connsiteY3" fmla="*/ 695313 h 4802240"/>
              <a:gd name="connsiteX4" fmla="*/ 8167184 w 8199313"/>
              <a:gd name="connsiteY4" fmla="*/ 2353191 h 4802240"/>
              <a:gd name="connsiteX5" fmla="*/ 7460318 w 8199313"/>
              <a:gd name="connsiteY5" fmla="*/ 4602411 h 4802240"/>
              <a:gd name="connsiteX6" fmla="*/ 4102985 w 8199313"/>
              <a:gd name="connsiteY6" fmla="*/ 4687317 h 4802240"/>
              <a:gd name="connsiteX7" fmla="*/ 549204 w 8199313"/>
              <a:gd name="connsiteY7" fmla="*/ 4563909 h 4802240"/>
              <a:gd name="connsiteX8" fmla="*/ 38786 w 8199313"/>
              <a:gd name="connsiteY8" fmla="*/ 2353191 h 4802240"/>
              <a:gd name="connsiteX0" fmla="*/ 38786 w 8234668"/>
              <a:gd name="connsiteY0" fmla="*/ 2415359 h 4864408"/>
              <a:gd name="connsiteX1" fmla="*/ 827137 w 8234668"/>
              <a:gd name="connsiteY1" fmla="*/ 449472 h 4864408"/>
              <a:gd name="connsiteX2" fmla="*/ 4102985 w 8234668"/>
              <a:gd name="connsiteY2" fmla="*/ 81233 h 4864408"/>
              <a:gd name="connsiteX3" fmla="*/ 7618288 w 8234668"/>
              <a:gd name="connsiteY3" fmla="*/ 237716 h 4864408"/>
              <a:gd name="connsiteX4" fmla="*/ 8167184 w 8234668"/>
              <a:gd name="connsiteY4" fmla="*/ 2415359 h 4864408"/>
              <a:gd name="connsiteX5" fmla="*/ 7460318 w 8234668"/>
              <a:gd name="connsiteY5" fmla="*/ 4664579 h 4864408"/>
              <a:gd name="connsiteX6" fmla="*/ 4102985 w 8234668"/>
              <a:gd name="connsiteY6" fmla="*/ 4749485 h 4864408"/>
              <a:gd name="connsiteX7" fmla="*/ 549204 w 8234668"/>
              <a:gd name="connsiteY7" fmla="*/ 4626077 h 4864408"/>
              <a:gd name="connsiteX8" fmla="*/ 38786 w 8234668"/>
              <a:gd name="connsiteY8" fmla="*/ 2415359 h 4864408"/>
              <a:gd name="connsiteX0" fmla="*/ 38786 w 8234668"/>
              <a:gd name="connsiteY0" fmla="*/ 2415359 h 4864408"/>
              <a:gd name="connsiteX1" fmla="*/ 827137 w 8234668"/>
              <a:gd name="connsiteY1" fmla="*/ 449472 h 4864408"/>
              <a:gd name="connsiteX2" fmla="*/ 4102985 w 8234668"/>
              <a:gd name="connsiteY2" fmla="*/ 81233 h 4864408"/>
              <a:gd name="connsiteX3" fmla="*/ 7618288 w 8234668"/>
              <a:gd name="connsiteY3" fmla="*/ 237716 h 4864408"/>
              <a:gd name="connsiteX4" fmla="*/ 8167184 w 8234668"/>
              <a:gd name="connsiteY4" fmla="*/ 2444235 h 4864408"/>
              <a:gd name="connsiteX5" fmla="*/ 7460318 w 8234668"/>
              <a:gd name="connsiteY5" fmla="*/ 4664579 h 4864408"/>
              <a:gd name="connsiteX6" fmla="*/ 4102985 w 8234668"/>
              <a:gd name="connsiteY6" fmla="*/ 4749485 h 4864408"/>
              <a:gd name="connsiteX7" fmla="*/ 549204 w 8234668"/>
              <a:gd name="connsiteY7" fmla="*/ 4626077 h 4864408"/>
              <a:gd name="connsiteX8" fmla="*/ 38786 w 8234668"/>
              <a:gd name="connsiteY8" fmla="*/ 2415359 h 4864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34668" h="4864408">
                <a:moveTo>
                  <a:pt x="38786" y="2415359"/>
                </a:moveTo>
                <a:cubicBezTo>
                  <a:pt x="85108" y="1719258"/>
                  <a:pt x="149771" y="838493"/>
                  <a:pt x="827137" y="449472"/>
                </a:cubicBezTo>
                <a:cubicBezTo>
                  <a:pt x="1504504" y="60451"/>
                  <a:pt x="2971127" y="116526"/>
                  <a:pt x="4102985" y="81233"/>
                </a:cubicBezTo>
                <a:cubicBezTo>
                  <a:pt x="5234844" y="45940"/>
                  <a:pt x="6940922" y="-151305"/>
                  <a:pt x="7618288" y="237716"/>
                </a:cubicBezTo>
                <a:cubicBezTo>
                  <a:pt x="8295655" y="626737"/>
                  <a:pt x="8298729" y="1966307"/>
                  <a:pt x="8167184" y="2444235"/>
                </a:cubicBezTo>
                <a:cubicBezTo>
                  <a:pt x="8035639" y="2922163"/>
                  <a:pt x="8137685" y="4275558"/>
                  <a:pt x="7460318" y="4664579"/>
                </a:cubicBezTo>
                <a:cubicBezTo>
                  <a:pt x="6782952" y="5053600"/>
                  <a:pt x="5254837" y="4755902"/>
                  <a:pt x="4102985" y="4749485"/>
                </a:cubicBezTo>
                <a:cubicBezTo>
                  <a:pt x="2951133" y="4743068"/>
                  <a:pt x="1226571" y="5015098"/>
                  <a:pt x="549204" y="4626077"/>
                </a:cubicBezTo>
                <a:cubicBezTo>
                  <a:pt x="-128162" y="4237056"/>
                  <a:pt x="-7536" y="3111460"/>
                  <a:pt x="38786" y="2415359"/>
                </a:cubicBezTo>
                <a:close/>
              </a:path>
            </a:pathLst>
          </a:custGeom>
          <a:noFill/>
          <a:ln w="19050">
            <a:solidFill>
              <a:schemeClr val="accent5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8971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64711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1EAE2-2D75-466D-AF47-208DCDA327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3A7CAC-56E0-43EC-9C88-5F957FB61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17C680-3799-40B0-ABB3-F65E69A1A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10">
            <a:extLst>
              <a:ext uri="{FF2B5EF4-FFF2-40B4-BE49-F238E27FC236}">
                <a16:creationId xmlns:a16="http://schemas.microsoft.com/office/drawing/2014/main" id="{3DF38B27-1082-401F-91DD-A33BC451FD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4301603" y="4901803"/>
            <a:ext cx="7918522" cy="1956197"/>
          </a:xfrm>
          <a:prstGeom prst="rect">
            <a:avLst/>
          </a:prstGeom>
        </p:spPr>
      </p:pic>
      <p:pic>
        <p:nvPicPr>
          <p:cNvPr id="8" name="13">
            <a:extLst>
              <a:ext uri="{FF2B5EF4-FFF2-40B4-BE49-F238E27FC236}">
                <a16:creationId xmlns:a16="http://schemas.microsoft.com/office/drawing/2014/main" id="{DC523EAF-88A8-4AA0-9FCC-904DE7B0636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800215" y="4001444"/>
            <a:ext cx="3419910" cy="2720031"/>
          </a:xfrm>
          <a:prstGeom prst="rect">
            <a:avLst/>
          </a:prstGeom>
        </p:spPr>
      </p:pic>
      <p:pic>
        <p:nvPicPr>
          <p:cNvPr id="9" name="16">
            <a:extLst>
              <a:ext uri="{FF2B5EF4-FFF2-40B4-BE49-F238E27FC236}">
                <a16:creationId xmlns:a16="http://schemas.microsoft.com/office/drawing/2014/main" id="{112F61C9-C7A0-409F-98FF-3A8B41055B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0" y="4901803"/>
            <a:ext cx="7918522" cy="1956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205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5F07-3376-4EB4-851C-C01CF14852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B2C266-EC5F-43A6-86D4-1CC2C7AD6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图片 9">
            <a:extLst>
              <a:ext uri="{FF2B5EF4-FFF2-40B4-BE49-F238E27FC236}">
                <a16:creationId xmlns:a16="http://schemas.microsoft.com/office/drawing/2014/main" id="{4B1DF6FC-7E16-4635-8A35-944AD89C60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908" t="16713" b="14111"/>
          <a:stretch>
            <a:fillRect/>
          </a:stretch>
        </p:blipFill>
        <p:spPr>
          <a:xfrm>
            <a:off x="2456500" y="508763"/>
            <a:ext cx="7558181" cy="58085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图片 12">
            <a:extLst>
              <a:ext uri="{FF2B5EF4-FFF2-40B4-BE49-F238E27FC236}">
                <a16:creationId xmlns:a16="http://schemas.microsoft.com/office/drawing/2014/main" id="{97358077-9EE7-44A7-97C6-315D9C46C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87479" y="1331058"/>
            <a:ext cx="5507665" cy="1549970"/>
          </a:xfrm>
          <a:prstGeom prst="rect">
            <a:avLst/>
          </a:prstGeom>
        </p:spPr>
      </p:pic>
      <p:pic>
        <p:nvPicPr>
          <p:cNvPr id="8" name="图片 1">
            <a:extLst>
              <a:ext uri="{FF2B5EF4-FFF2-40B4-BE49-F238E27FC236}">
                <a16:creationId xmlns:a16="http://schemas.microsoft.com/office/drawing/2014/main" id="{9646E44B-3867-4CC2-B640-09E839EA10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193" t="2191" r="2694" b="6031"/>
          <a:stretch>
            <a:fillRect/>
          </a:stretch>
        </p:blipFill>
        <p:spPr>
          <a:xfrm>
            <a:off x="112395" y="3453134"/>
            <a:ext cx="3482340" cy="3165475"/>
          </a:xfrm>
          <a:prstGeom prst="rect">
            <a:avLst/>
          </a:prstGeom>
        </p:spPr>
      </p:pic>
      <p:pic>
        <p:nvPicPr>
          <p:cNvPr id="9" name="图片 20">
            <a:extLst>
              <a:ext uri="{FF2B5EF4-FFF2-40B4-BE49-F238E27FC236}">
                <a16:creationId xmlns:a16="http://schemas.microsoft.com/office/drawing/2014/main" id="{A048540C-02AE-45F9-A868-5AF452F0EFD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6137" y="1422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" name="图片 9" descr="7025f93bab81e29a45dfc8ebfbf481b9">
            <a:extLst>
              <a:ext uri="{FF2B5EF4-FFF2-40B4-BE49-F238E27FC236}">
                <a16:creationId xmlns:a16="http://schemas.microsoft.com/office/drawing/2014/main" id="{890BE992-9077-47BD-BA72-99B4456EAB4A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913372" y="955675"/>
            <a:ext cx="4785995" cy="6764020"/>
          </a:xfrm>
          <a:prstGeom prst="rect">
            <a:avLst/>
          </a:prstGeom>
        </p:spPr>
      </p:pic>
      <p:sp>
        <p:nvSpPr>
          <p:cNvPr id="11" name="矩形 8">
            <a:extLst>
              <a:ext uri="{FF2B5EF4-FFF2-40B4-BE49-F238E27FC236}">
                <a16:creationId xmlns:a16="http://schemas.microsoft.com/office/drawing/2014/main" id="{93040D19-7743-43B1-A900-286D474B37E7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77344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09AE12-2383-4AF9-8359-698ABAA21B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39FAA95-4383-4919-B4B6-17A3DE4A21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5D1CFC-5940-49FA-A9B1-F0F1922C2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25B394D-F8FC-4D7A-A8E5-32FE0A8DD1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图片 2">
            <a:extLst>
              <a:ext uri="{FF2B5EF4-FFF2-40B4-BE49-F238E27FC236}">
                <a16:creationId xmlns:a16="http://schemas.microsoft.com/office/drawing/2014/main" id="{316C996C-61E1-487A-B996-5A13664185C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龚芝怡 - 卓别林">
            <a:hlinkClick r:id="" action="ppaction://media"/>
            <a:extLst>
              <a:ext uri="{FF2B5EF4-FFF2-40B4-BE49-F238E27FC236}">
                <a16:creationId xmlns:a16="http://schemas.microsoft.com/office/drawing/2014/main" id="{4BBE9D32-A35B-4C15-927C-15CB5DD7FEA9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27113" y="-1600200"/>
            <a:ext cx="609600" cy="6096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67ECCED-74AF-4222-ACEA-AF0F161A1948}"/>
              </a:ext>
            </a:extLst>
          </p:cNvPr>
          <p:cNvSpPr txBox="1"/>
          <p:nvPr userDrawn="1"/>
        </p:nvSpPr>
        <p:spPr>
          <a:xfrm>
            <a:off x="2968651" y="2321004"/>
            <a:ext cx="65605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mở</a:t>
            </a: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rộng</a:t>
            </a: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2944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999" showWhenStopped="0">
                <p:cTn id="13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A_图片 2" descr="图片包含 室内, 墙壁&#10;&#10;已生成高可信度的说明">
            <a:extLst>
              <a:ext uri="{FF2B5EF4-FFF2-40B4-BE49-F238E27FC236}">
                <a16:creationId xmlns:a16="http://schemas.microsoft.com/office/drawing/2014/main" id="{3D3BFAC6-E4F7-4285-9F4E-EFC21AFFE8B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69561" y="-321904"/>
            <a:ext cx="9892397" cy="7501808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890A358-1FE7-49FE-8C71-27E2C45C82F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0226" y="-242207"/>
            <a:ext cx="5352893" cy="3506145"/>
          </a:xfrm>
          <a:prstGeom prst="rect">
            <a:avLst/>
          </a:prstGeom>
        </p:spPr>
      </p:pic>
      <p:pic>
        <p:nvPicPr>
          <p:cNvPr id="12" name="PA_图片 6">
            <a:extLst>
              <a:ext uri="{FF2B5EF4-FFF2-40B4-BE49-F238E27FC236}">
                <a16:creationId xmlns:a16="http://schemas.microsoft.com/office/drawing/2014/main" id="{1EB92C0C-91B8-4FCE-B507-FFA510A4D8CC}"/>
              </a:ext>
            </a:extLst>
          </p:cNvPr>
          <p:cNvPicPr>
            <a:picLocks noChangeAspect="1"/>
          </p:cNvPicPr>
          <p:nvPr userDrawn="1">
            <p:custDataLst>
              <p:tags r:id="rId2"/>
            </p:custDataLst>
          </p:nvPr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77175" y="433160"/>
            <a:ext cx="4229070" cy="3064817"/>
          </a:xfrm>
          <a:prstGeom prst="rect">
            <a:avLst/>
          </a:prstGeom>
        </p:spPr>
      </p:pic>
      <p:pic>
        <p:nvPicPr>
          <p:cNvPr id="13" name="PA_图片 8" descr="图片包含 矢量图形&#10;&#10;已生成高可信度的说明">
            <a:extLst>
              <a:ext uri="{FF2B5EF4-FFF2-40B4-BE49-F238E27FC236}">
                <a16:creationId xmlns:a16="http://schemas.microsoft.com/office/drawing/2014/main" id="{D5901FA8-80E5-47CA-B278-792CF245A161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5747" y="3859845"/>
            <a:ext cx="2559562" cy="369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9280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86419 0.85926 L 0.86419 0.85926 C 0.86133 0.86297 0.85885 0.86713 0.85573 0.86991 C 0.8543 0.8713 0.8526 0.87153 0.85104 0.87199 C 0.84531 0.87408 0.84023 0.875 0.83438 0.87639 L 0.79271 0.87408 C 0.78906 0.87385 0.78542 0.87361 0.78203 0.87199 C 0.7806 0.87153 0.77982 0.86852 0.77839 0.86783 C 0.77487 0.86574 0.77122 0.86505 0.76771 0.86366 C 0.75859 0.85973 0.76732 0.8625 0.75456 0.85926 C 0.74688 0.85486 0.75495 0.85926 0.74154 0.85301 C 0.73581 0.85024 0.7293 0.84653 0.7237 0.84445 C 0.72044 0.84352 0.71732 0.84329 0.71406 0.84236 C 0.71172 0.8419 0.70938 0.84098 0.70703 0.84028 C 0.70221 0.8375 0.69753 0.83403 0.69271 0.83172 C 0.68737 0.8294 0.68112 0.82709 0.67604 0.82338 C 0.67044 0.81922 0.66953 0.81783 0.66523 0.81274 C 0.66081 0.78102 0.66328 0.80209 0.66523 0.73033 C 0.66536 0.72593 0.66615 0.72176 0.66654 0.7176 C 0.66797 0.69561 0.66784 0.6838 0.66888 0.66042 C 0.67109 0.61019 0.66901 0.66111 0.67122 0.62662 C 0.67175 0.61875 0.67201 0.61088 0.6724 0.60324 C 0.67279 0.58357 0.67357 0.56366 0.67357 0.54399 C 0.67357 0.54121 0.67552 0.48658 0.67122 0.46343 C 0.67057 0.45996 0.66992 0.45625 0.66888 0.45301 C 0.66797 0.44977 0.66654 0.44723 0.66523 0.44445 C 0.66445 0.44028 0.66419 0.43565 0.66289 0.43172 C 0.66094 0.4257 0.65794 0.42061 0.65573 0.41482 C 0.65495 0.41274 0.6543 0.41042 0.65339 0.40857 C 0.65195 0.40556 0.65039 0.40232 0.64857 0.4 C 0.64727 0.39815 0.64531 0.39746 0.64388 0.39584 C 0.64219 0.39399 0.64089 0.39098 0.63906 0.38936 C 0.63685 0.3875 0.63438 0.38681 0.6319 0.38519 C 0.62995 0.3838 0.628 0.38218 0.62604 0.38102 C 0.61966 0.37686 0.61979 0.37709 0.61406 0.37454 C 0.60234 0.36412 0.61706 0.37709 0.60339 0.36621 C 0.60182 0.36482 0.60039 0.36274 0.59857 0.36204 C 0.59518 0.36042 0.59154 0.36019 0.58789 0.35973 C 0.55143 0.35486 0.58112 0.36042 0.5569 0.35556 C 0.54909 0.35602 0.51706 0.35672 0.50339 0.35973 C 0.50208 0.36019 0.50104 0.36135 0.49974 0.36204 C 0.4974 0.36297 0.49505 0.36343 0.49271 0.36412 C 0.48242 0.3669 0.4849 0.36598 0.47357 0.36829 L 0.46406 0.37037 C 0.45182 0.36899 0.43945 0.36899 0.42721 0.36621 C 0.42422 0.36551 0.42161 0.36181 0.41888 0.35973 C 0.41654 0.35811 0.41406 0.35695 0.41172 0.35556 L 0.40456 0.34283 C 0.40339 0.34074 0.40234 0.33843 0.40104 0.33658 C 0.39779 0.33241 0.39479 0.32778 0.39141 0.32385 C 0.39023 0.32246 0.38906 0.32107 0.38789 0.31968 C 0.38633 0.3176 0.38477 0.31505 0.38307 0.3132 C 0.38164 0.31158 0.37995 0.31065 0.37839 0.30903 C 0.37708 0.30764 0.37604 0.30602 0.37474 0.30486 C 0.3737 0.30371 0.3724 0.30348 0.37122 0.30255 C 0.36719 0.3 0.36341 0.29607 0.35938 0.29422 C 0.35612 0.29283 0.35286 0.2919 0.34974 0.29005 C 0.32122 0.27153 0.3418 0.28102 0.32839 0.27524 C 0.32682 0.27292 0.32487 0.27153 0.32357 0.26875 C 0.32279 0.26713 0.32305 0.26436 0.3224 0.2625 C 0.32148 0.25996 0.32005 0.25811 0.31888 0.25602 L 0.31641 0.24329 C 0.31602 0.24121 0.31563 0.23912 0.31523 0.23704 L 0.31406 0.22848 C 0.31367 0.22153 0.31393 0.21412 0.31289 0.20741 C 0.31237 0.20394 0.31029 0.20209 0.30925 0.19885 C 0.30208 0.17639 0.31745 0.21482 0.30456 0.18403 C 0.30221 0.17199 0.30508 0.18287 0.29857 0.17153 C 0.2944 0.16412 0.29388 0.15834 0.28906 0.15232 C 0.28802 0.15116 0.28659 0.15116 0.28555 0.15024 C 0.28346 0.14838 0.28164 0.14561 0.27956 0.14399 C 0.27721 0.14213 0.27474 0.14144 0.2724 0.13959 C 0.27057 0.13843 0.26536 0.13449 0.26289 0.13334 C 0.26094 0.13241 0.25885 0.13195 0.2569 0.13125 C 0.24661 0.13195 0.2362 0.13172 0.22591 0.13334 C 0.22266 0.1338 0.21966 0.13704 0.21641 0.1375 L 0.20456 0.13959 C 0.2013 0.14028 0.19818 0.14121 0.19505 0.1419 C 0.19023 0.1426 0.18555 0.14329 0.18073 0.14399 C 0.17917 0.14468 0.17747 0.14514 0.17591 0.14607 C 0.17474 0.14653 0.17357 0.14769 0.1724 0.14815 C 0.17044 0.14908 0.16836 0.14954 0.16641 0.15024 C 0.15833 0.15741 0.15755 0.1588 0.14505 0.16297 C 0.13997 0.16459 0.13464 0.16436 0.12956 0.16505 C 0.10104 0.16945 0.1375 0.16598 0.08542 0.16922 C 0.08385 0.16991 0.08229 0.17107 0.08073 0.17153 C 0.05964 0.1757 0.07005 0.16991 0.06042 0.1757 C 0.05052 0.175 0.0405 0.17616 0.03073 0.17361 C 0.0293 0.17315 0.02943 0.16875 0.02839 0.16713 C 0.02734 0.16574 0.02591 0.16574 0.02474 0.16505 C 0.02253 0.15348 0.02487 0.16389 0.02122 0.15232 C 0.01888 0.14514 0.01888 0.14468 0.01758 0.1375 C 0.01719 0.11713 0.01693 0.09653 0.01641 0.07616 C 0.01615 0.0669 0.01589 0.05787 0.01523 0.04861 C 0.0151 0.04653 0.01471 0.04422 0.01406 0.04236 C 0.01341 0.04051 0.0125 0.03959 0.01172 0.0382 L 0.01523 0.0382 " pathEditMode="relative" ptsTypes="AAAAAAAAAAAAAAAAAAAAAAAAAAAAAAAAAAAAAAAAAAAAAAAAAAAAAAAAAAAAAAAAAAAAAAAAAAAAAAAAAAAAAAAAAAAAAAAAA">
                                      <p:cBhvr>
                                        <p:cTn id="1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2000" accel="50000" decel="50000" autoRev="1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3.75E-6 4.44444E-6 L 0.06705 0.0069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6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6">
            <a:extLst>
              <a:ext uri="{FF2B5EF4-FFF2-40B4-BE49-F238E27FC236}">
                <a16:creationId xmlns:a16="http://schemas.microsoft.com/office/drawing/2014/main" id="{B06B21EF-4290-4023-8D12-6133B345606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28900" y="-2705103"/>
            <a:ext cx="6858000" cy="12268204"/>
          </a:xfrm>
          <a:prstGeom prst="rect">
            <a:avLst/>
          </a:prstGeom>
        </p:spPr>
      </p:pic>
      <p:pic>
        <p:nvPicPr>
          <p:cNvPr id="3" name="图片 8">
            <a:extLst>
              <a:ext uri="{FF2B5EF4-FFF2-40B4-BE49-F238E27FC236}">
                <a16:creationId xmlns:a16="http://schemas.microsoft.com/office/drawing/2014/main" id="{73C579E6-EAF1-422D-AC51-D4A36153AB7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3007678" y="-2289879"/>
            <a:ext cx="6224681" cy="11494606"/>
          </a:xfrm>
          <a:prstGeom prst="rect">
            <a:avLst/>
          </a:prstGeom>
        </p:spPr>
      </p:pic>
      <p:pic>
        <p:nvPicPr>
          <p:cNvPr id="4" name="图片 10">
            <a:extLst>
              <a:ext uri="{FF2B5EF4-FFF2-40B4-BE49-F238E27FC236}">
                <a16:creationId xmlns:a16="http://schemas.microsoft.com/office/drawing/2014/main" id="{1220DD6E-E2D4-4158-9681-6CFE69A19E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865" y="1274025"/>
            <a:ext cx="5215801" cy="5583975"/>
          </a:xfrm>
          <a:prstGeom prst="rect">
            <a:avLst/>
          </a:prstGeom>
        </p:spPr>
      </p:pic>
      <p:pic>
        <p:nvPicPr>
          <p:cNvPr id="5" name="图片 14">
            <a:extLst>
              <a:ext uri="{FF2B5EF4-FFF2-40B4-BE49-F238E27FC236}">
                <a16:creationId xmlns:a16="http://schemas.microsoft.com/office/drawing/2014/main" id="{3E428603-5A8C-47DE-80E7-95AD414D89F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9876" y="6143219"/>
            <a:ext cx="656057" cy="677220"/>
          </a:xfrm>
          <a:prstGeom prst="rect">
            <a:avLst/>
          </a:prstGeom>
        </p:spPr>
      </p:pic>
      <p:pic>
        <p:nvPicPr>
          <p:cNvPr id="6" name="图片 16">
            <a:extLst>
              <a:ext uri="{FF2B5EF4-FFF2-40B4-BE49-F238E27FC236}">
                <a16:creationId xmlns:a16="http://schemas.microsoft.com/office/drawing/2014/main" id="{F3F40050-FF5E-4375-9241-620E3FAC999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74652">
            <a:off x="115079" y="968971"/>
            <a:ext cx="419196" cy="1232181"/>
          </a:xfrm>
          <a:prstGeom prst="rect">
            <a:avLst/>
          </a:prstGeom>
        </p:spPr>
      </p:pic>
      <p:pic>
        <p:nvPicPr>
          <p:cNvPr id="7" name="图片 18">
            <a:extLst>
              <a:ext uri="{FF2B5EF4-FFF2-40B4-BE49-F238E27FC236}">
                <a16:creationId xmlns:a16="http://schemas.microsoft.com/office/drawing/2014/main" id="{604A78A6-248E-4841-9FCB-2B52759943ED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329" y="5756310"/>
            <a:ext cx="497071" cy="529665"/>
          </a:xfrm>
          <a:prstGeom prst="rect">
            <a:avLst/>
          </a:prstGeom>
        </p:spPr>
      </p:pic>
      <p:pic>
        <p:nvPicPr>
          <p:cNvPr id="8" name="图片 20">
            <a:extLst>
              <a:ext uri="{FF2B5EF4-FFF2-40B4-BE49-F238E27FC236}">
                <a16:creationId xmlns:a16="http://schemas.microsoft.com/office/drawing/2014/main" id="{452DF785-0E58-4CAE-AFE9-171977E46685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2862" y="94409"/>
            <a:ext cx="498012" cy="597614"/>
          </a:xfrm>
          <a:prstGeom prst="rect">
            <a:avLst/>
          </a:prstGeom>
        </p:spPr>
      </p:pic>
      <p:pic>
        <p:nvPicPr>
          <p:cNvPr id="9" name="图片 24">
            <a:extLst>
              <a:ext uri="{FF2B5EF4-FFF2-40B4-BE49-F238E27FC236}">
                <a16:creationId xmlns:a16="http://schemas.microsoft.com/office/drawing/2014/main" id="{D4D8A061-494A-4B32-A7C3-42E31E5A3762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872" y="1274025"/>
            <a:ext cx="571630" cy="787579"/>
          </a:xfrm>
          <a:prstGeom prst="rect">
            <a:avLst/>
          </a:prstGeom>
        </p:spPr>
      </p:pic>
      <p:pic>
        <p:nvPicPr>
          <p:cNvPr id="10" name="图片 26">
            <a:extLst>
              <a:ext uri="{FF2B5EF4-FFF2-40B4-BE49-F238E27FC236}">
                <a16:creationId xmlns:a16="http://schemas.microsoft.com/office/drawing/2014/main" id="{1DF9917B-E90E-4946-84E5-4E3AC4D3CD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5" b="75097"/>
          <a:stretch/>
        </p:blipFill>
        <p:spPr>
          <a:xfrm rot="7290495">
            <a:off x="10805766" y="5220749"/>
            <a:ext cx="2044871" cy="2130452"/>
          </a:xfrm>
          <a:prstGeom prst="rect">
            <a:avLst/>
          </a:prstGeom>
        </p:spPr>
      </p:pic>
      <p:pic>
        <p:nvPicPr>
          <p:cNvPr id="11" name="图片 28">
            <a:extLst>
              <a:ext uri="{FF2B5EF4-FFF2-40B4-BE49-F238E27FC236}">
                <a16:creationId xmlns:a16="http://schemas.microsoft.com/office/drawing/2014/main" id="{1FC472B4-0239-4099-BDB8-3CD9C4FFBBB4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2791" y="753947"/>
            <a:ext cx="444494" cy="732592"/>
          </a:xfrm>
          <a:prstGeom prst="rect">
            <a:avLst/>
          </a:prstGeom>
        </p:spPr>
      </p:pic>
      <p:pic>
        <p:nvPicPr>
          <p:cNvPr id="12" name="图片 36">
            <a:extLst>
              <a:ext uri="{FF2B5EF4-FFF2-40B4-BE49-F238E27FC236}">
                <a16:creationId xmlns:a16="http://schemas.microsoft.com/office/drawing/2014/main" id="{3F5532E2-9ED9-4571-B262-DB498E11489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156" y="4004224"/>
            <a:ext cx="532692" cy="594157"/>
          </a:xfrm>
          <a:prstGeom prst="rect">
            <a:avLst/>
          </a:prstGeom>
        </p:spPr>
      </p:pic>
      <p:sp>
        <p:nvSpPr>
          <p:cNvPr id="13" name="矩形 39">
            <a:extLst>
              <a:ext uri="{FF2B5EF4-FFF2-40B4-BE49-F238E27FC236}">
                <a16:creationId xmlns:a16="http://schemas.microsoft.com/office/drawing/2014/main" id="{BC667135-285B-43E4-9109-FD5A575A6D8C}"/>
              </a:ext>
            </a:extLst>
          </p:cNvPr>
          <p:cNvSpPr/>
          <p:nvPr userDrawn="1"/>
        </p:nvSpPr>
        <p:spPr>
          <a:xfrm>
            <a:off x="11460235" y="699479"/>
            <a:ext cx="99112" cy="858080"/>
          </a:xfrm>
          <a:prstGeom prst="rect">
            <a:avLst/>
          </a:prstGeom>
          <a:solidFill>
            <a:srgbClr val="49D9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3">
            <a:extLst>
              <a:ext uri="{FF2B5EF4-FFF2-40B4-BE49-F238E27FC236}">
                <a16:creationId xmlns:a16="http://schemas.microsoft.com/office/drawing/2014/main" id="{89A685F2-D426-47F1-9E6E-91E41B3E6B60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0874" y="4953111"/>
            <a:ext cx="716833" cy="803199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E1050C6A-EBF3-4AAC-9E6B-85FB9AC093B4}"/>
              </a:ext>
            </a:extLst>
          </p:cNvPr>
          <p:cNvSpPr/>
          <p:nvPr userDrawn="1"/>
        </p:nvSpPr>
        <p:spPr>
          <a:xfrm>
            <a:off x="490782" y="2406689"/>
            <a:ext cx="5944848" cy="99257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Củng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cố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dặn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dò</a:t>
            </a:r>
            <a:endParaRPr kumimoji="0" lang="en-US" sz="6000" b="1" i="0" u="none" strike="noStrike" kern="1200" cap="none" spc="0" normalizeH="0" baseline="0" noProof="0" dirty="0">
              <a:ln w="22225">
                <a:solidFill>
                  <a:srgbClr val="ED7D31"/>
                </a:solidFill>
                <a:prstDash val="solid"/>
              </a:ln>
              <a:solidFill>
                <a:srgbClr val="FF000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41800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69961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3883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127389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86459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3475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00620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77919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9466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4110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F:\1-原创素材\1_mm1102\PPT\PPT_014\materaials\pageimg_g16.png">
            <a:extLst>
              <a:ext uri="{FF2B5EF4-FFF2-40B4-BE49-F238E27FC236}">
                <a16:creationId xmlns:a16="http://schemas.microsoft.com/office/drawing/2014/main" id="{F0C5347E-219D-4058-A14F-DA8D5D9656C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21" y="-30992"/>
            <a:ext cx="11848906" cy="688899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 34">
            <a:extLst>
              <a:ext uri="{FF2B5EF4-FFF2-40B4-BE49-F238E27FC236}">
                <a16:creationId xmlns:a16="http://schemas.microsoft.com/office/drawing/2014/main" id="{7A94D1F6-8705-4172-8272-342EA32602B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041" y="0"/>
            <a:ext cx="1302586" cy="1207834"/>
          </a:xfrm>
          <a:prstGeom prst="rect">
            <a:avLst/>
          </a:prstGeom>
        </p:spPr>
      </p:pic>
      <p:pic>
        <p:nvPicPr>
          <p:cNvPr id="4" name="图片 35">
            <a:extLst>
              <a:ext uri="{FF2B5EF4-FFF2-40B4-BE49-F238E27FC236}">
                <a16:creationId xmlns:a16="http://schemas.microsoft.com/office/drawing/2014/main" id="{90B4873B-BBB4-4E65-8321-DEBC9EDB251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400" y="1011299"/>
            <a:ext cx="5374251" cy="1090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636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5733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37493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39421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4619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4958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71795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5920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178809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87804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28576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1">
            <a:extLst>
              <a:ext uri="{FF2B5EF4-FFF2-40B4-BE49-F238E27FC236}">
                <a16:creationId xmlns:a16="http://schemas.microsoft.com/office/drawing/2014/main" id="{B22B1E67-3008-4521-AE81-657AB5E1176C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  <p:pic>
        <p:nvPicPr>
          <p:cNvPr id="8" name="图片 8">
            <a:extLst>
              <a:ext uri="{FF2B5EF4-FFF2-40B4-BE49-F238E27FC236}">
                <a16:creationId xmlns:a16="http://schemas.microsoft.com/office/drawing/2014/main" id="{318CC0AA-2F1C-47E2-96E1-12F350AB09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4895" y="56367"/>
            <a:ext cx="5002213" cy="1549970"/>
          </a:xfrm>
          <a:prstGeom prst="rect">
            <a:avLst/>
          </a:prstGeom>
        </p:spPr>
      </p:pic>
      <p:pic>
        <p:nvPicPr>
          <p:cNvPr id="9" name="PA_图片 2">
            <a:extLst>
              <a:ext uri="{FF2B5EF4-FFF2-40B4-BE49-F238E27FC236}">
                <a16:creationId xmlns:a16="http://schemas.microsoft.com/office/drawing/2014/main" id="{F453868A-7C7E-4C9C-BFDE-8FEE5AE3420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2538663" y="1049796"/>
            <a:ext cx="7547145" cy="60715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" name="图片 22">
            <a:extLst>
              <a:ext uri="{FF2B5EF4-FFF2-40B4-BE49-F238E27FC236}">
                <a16:creationId xmlns:a16="http://schemas.microsoft.com/office/drawing/2014/main" id="{3FCE1FC1-F6CB-4EDD-B53D-CAC5165879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9881" y="4085590"/>
            <a:ext cx="2421891" cy="2250440"/>
          </a:xfrm>
          <a:prstGeom prst="rect">
            <a:avLst/>
          </a:prstGeom>
        </p:spPr>
      </p:pic>
      <p:pic>
        <p:nvPicPr>
          <p:cNvPr id="12" name="图片 20">
            <a:extLst>
              <a:ext uri="{FF2B5EF4-FFF2-40B4-BE49-F238E27FC236}">
                <a16:creationId xmlns:a16="http://schemas.microsoft.com/office/drawing/2014/main" id="{12D22E61-431C-4BF7-B86C-F36DBA00E06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337" y="4089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60573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217398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32024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568307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47019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50745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455187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520677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130366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346480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80125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7655D7-831E-4361-B238-F2CAB20126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F8D30F-F0A2-4A3B-B58D-661FFB5B9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21126F-EAB8-450A-8D64-688E673241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BE0255-8A45-49EF-924E-CB064091B6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Freeform 17">
            <a:extLst>
              <a:ext uri="{FF2B5EF4-FFF2-40B4-BE49-F238E27FC236}">
                <a16:creationId xmlns:a16="http://schemas.microsoft.com/office/drawing/2014/main" id="{211953F5-6B26-4EF9-80F1-8C59D26D86B6}"/>
              </a:ext>
            </a:extLst>
          </p:cNvPr>
          <p:cNvSpPr/>
          <p:nvPr userDrawn="1"/>
        </p:nvSpPr>
        <p:spPr>
          <a:xfrm>
            <a:off x="280793" y="1122218"/>
            <a:ext cx="11640697" cy="5479962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FFAB4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92217B-AAAB-4C97-A9F3-72484E8C0407}"/>
              </a:ext>
            </a:extLst>
          </p:cNvPr>
          <p:cNvGrpSpPr/>
          <p:nvPr userDrawn="1"/>
        </p:nvGrpSpPr>
        <p:grpSpPr>
          <a:xfrm>
            <a:off x="377049" y="255821"/>
            <a:ext cx="2619178" cy="2075610"/>
            <a:chOff x="237072" y="234585"/>
            <a:chExt cx="1448294" cy="14482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376D84D-018E-4D01-942E-AE923E1C4CE8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FFAB4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916C782-6A15-4A1C-B436-6AA78F90670C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E3CAB66-C4EE-4FB9-95A3-DAF258DCF997}"/>
                </a:ext>
              </a:extLst>
            </p:cNvPr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288004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995789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746522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13756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26968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9527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440">
        <p14:switch dir="r"/>
      </p:transition>
    </mc:Choice>
    <mc:Fallback xmlns="">
      <p:transition spd="slow" advTm="2440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7024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440">
        <p14:switch dir="r"/>
      </p:transition>
    </mc:Choice>
    <mc:Fallback xmlns="">
      <p:transition spd="slow" advTm="2440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315700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55254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084593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617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lowchart: Document 17">
            <a:extLst>
              <a:ext uri="{FF2B5EF4-FFF2-40B4-BE49-F238E27FC236}">
                <a16:creationId xmlns:a16="http://schemas.microsoft.com/office/drawing/2014/main" id="{32888698-6355-46B4-87D5-BC0381CA579C}"/>
              </a:ext>
            </a:extLst>
          </p:cNvPr>
          <p:cNvSpPr/>
          <p:nvPr userDrawn="1"/>
        </p:nvSpPr>
        <p:spPr>
          <a:xfrm>
            <a:off x="-138222" y="0"/>
            <a:ext cx="12346422" cy="1741732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-1" fmla="*/ 0 w 21600"/>
              <a:gd name="connsiteY0-2" fmla="*/ 0 h 17322"/>
              <a:gd name="connsiteX1-3" fmla="*/ 21600 w 21600"/>
              <a:gd name="connsiteY1-4" fmla="*/ 0 h 17322"/>
              <a:gd name="connsiteX2-5" fmla="*/ 21600 w 21600"/>
              <a:gd name="connsiteY2-6" fmla="*/ 17322 h 17322"/>
              <a:gd name="connsiteX3-7" fmla="*/ 50 w 21600"/>
              <a:gd name="connsiteY3-8" fmla="*/ 13503 h 17322"/>
              <a:gd name="connsiteX4-9" fmla="*/ 0 w 21600"/>
              <a:gd name="connsiteY4-10" fmla="*/ 0 h 17322"/>
              <a:gd name="connsiteX0-11" fmla="*/ 0 w 21600"/>
              <a:gd name="connsiteY0-12" fmla="*/ 0 h 18888"/>
              <a:gd name="connsiteX1-13" fmla="*/ 21600 w 21600"/>
              <a:gd name="connsiteY1-14" fmla="*/ 0 h 18888"/>
              <a:gd name="connsiteX2-15" fmla="*/ 21600 w 21600"/>
              <a:gd name="connsiteY2-16" fmla="*/ 17322 h 18888"/>
              <a:gd name="connsiteX3-17" fmla="*/ 50 w 21600"/>
              <a:gd name="connsiteY3-18" fmla="*/ 13503 h 18888"/>
              <a:gd name="connsiteX4-19" fmla="*/ 0 w 21600"/>
              <a:gd name="connsiteY4-20" fmla="*/ 0 h 18888"/>
              <a:gd name="connsiteX0-21" fmla="*/ 0 w 21600"/>
              <a:gd name="connsiteY0-22" fmla="*/ 0 h 18322"/>
              <a:gd name="connsiteX1-23" fmla="*/ 21600 w 21600"/>
              <a:gd name="connsiteY1-24" fmla="*/ 0 h 18322"/>
              <a:gd name="connsiteX2-25" fmla="*/ 21600 w 21600"/>
              <a:gd name="connsiteY2-26" fmla="*/ 17322 h 18322"/>
              <a:gd name="connsiteX3-27" fmla="*/ 15726 w 21600"/>
              <a:gd name="connsiteY3-28" fmla="*/ 14955 h 18322"/>
              <a:gd name="connsiteX4-29" fmla="*/ 50 w 21600"/>
              <a:gd name="connsiteY4-30" fmla="*/ 13503 h 18322"/>
              <a:gd name="connsiteX5" fmla="*/ 0 w 21600"/>
              <a:gd name="connsiteY5" fmla="*/ 0 h 18322"/>
              <a:gd name="connsiteX0-31" fmla="*/ 0 w 21600"/>
              <a:gd name="connsiteY0-32" fmla="*/ 0 h 18400"/>
              <a:gd name="connsiteX1-33" fmla="*/ 21600 w 21600"/>
              <a:gd name="connsiteY1-34" fmla="*/ 0 h 18400"/>
              <a:gd name="connsiteX2-35" fmla="*/ 21600 w 21600"/>
              <a:gd name="connsiteY2-36" fmla="*/ 17322 h 18400"/>
              <a:gd name="connsiteX3-37" fmla="*/ 15726 w 21600"/>
              <a:gd name="connsiteY3-38" fmla="*/ 14955 h 18400"/>
              <a:gd name="connsiteX4-39" fmla="*/ 5570 w 21600"/>
              <a:gd name="connsiteY4-40" fmla="*/ 18390 h 18400"/>
              <a:gd name="connsiteX5-41" fmla="*/ 50 w 21600"/>
              <a:gd name="connsiteY5-42" fmla="*/ 13503 h 18400"/>
              <a:gd name="connsiteX6" fmla="*/ 0 w 21600"/>
              <a:gd name="connsiteY6" fmla="*/ 0 h 18400"/>
              <a:gd name="connsiteX0-43" fmla="*/ 0 w 21600"/>
              <a:gd name="connsiteY0-44" fmla="*/ 0 h 18400"/>
              <a:gd name="connsiteX1-45" fmla="*/ 21600 w 21600"/>
              <a:gd name="connsiteY1-46" fmla="*/ 0 h 18400"/>
              <a:gd name="connsiteX2-47" fmla="*/ 21600 w 21600"/>
              <a:gd name="connsiteY2-48" fmla="*/ 17322 h 18400"/>
              <a:gd name="connsiteX3-49" fmla="*/ 15726 w 21600"/>
              <a:gd name="connsiteY3-50" fmla="*/ 14955 h 18400"/>
              <a:gd name="connsiteX4-51" fmla="*/ 5570 w 21600"/>
              <a:gd name="connsiteY4-52" fmla="*/ 18390 h 18400"/>
              <a:gd name="connsiteX5-53" fmla="*/ 50 w 21600"/>
              <a:gd name="connsiteY5-54" fmla="*/ 13503 h 18400"/>
              <a:gd name="connsiteX6-55" fmla="*/ 0 w 21600"/>
              <a:gd name="connsiteY6-56" fmla="*/ 0 h 18400"/>
              <a:gd name="connsiteX0-57" fmla="*/ 0 w 21600"/>
              <a:gd name="connsiteY0-58" fmla="*/ 0 h 18400"/>
              <a:gd name="connsiteX1-59" fmla="*/ 21600 w 21600"/>
              <a:gd name="connsiteY1-60" fmla="*/ 0 h 18400"/>
              <a:gd name="connsiteX2-61" fmla="*/ 21499 w 21600"/>
              <a:gd name="connsiteY2-62" fmla="*/ 15907 h 18400"/>
              <a:gd name="connsiteX3-63" fmla="*/ 15726 w 21600"/>
              <a:gd name="connsiteY3-64" fmla="*/ 14955 h 18400"/>
              <a:gd name="connsiteX4-65" fmla="*/ 5570 w 21600"/>
              <a:gd name="connsiteY4-66" fmla="*/ 18390 h 18400"/>
              <a:gd name="connsiteX5-67" fmla="*/ 50 w 21600"/>
              <a:gd name="connsiteY5-68" fmla="*/ 13503 h 18400"/>
              <a:gd name="connsiteX6-69" fmla="*/ 0 w 21600"/>
              <a:gd name="connsiteY6-70" fmla="*/ 0 h 18400"/>
              <a:gd name="connsiteX0-71" fmla="*/ 0 w 21600"/>
              <a:gd name="connsiteY0-72" fmla="*/ 0 h 18736"/>
              <a:gd name="connsiteX1-73" fmla="*/ 21600 w 21600"/>
              <a:gd name="connsiteY1-74" fmla="*/ 0 h 18736"/>
              <a:gd name="connsiteX2-75" fmla="*/ 21524 w 21600"/>
              <a:gd name="connsiteY2-76" fmla="*/ 18736 h 18736"/>
              <a:gd name="connsiteX3-77" fmla="*/ 15726 w 21600"/>
              <a:gd name="connsiteY3-78" fmla="*/ 14955 h 18736"/>
              <a:gd name="connsiteX4-79" fmla="*/ 5570 w 21600"/>
              <a:gd name="connsiteY4-80" fmla="*/ 18390 h 18736"/>
              <a:gd name="connsiteX5-81" fmla="*/ 50 w 21600"/>
              <a:gd name="connsiteY5-82" fmla="*/ 13503 h 18736"/>
              <a:gd name="connsiteX6-83" fmla="*/ 0 w 21600"/>
              <a:gd name="connsiteY6-84" fmla="*/ 0 h 18736"/>
              <a:gd name="connsiteX0-85" fmla="*/ 0 w 21600"/>
              <a:gd name="connsiteY0-86" fmla="*/ 0 h 18736"/>
              <a:gd name="connsiteX1-87" fmla="*/ 21600 w 21600"/>
              <a:gd name="connsiteY1-88" fmla="*/ 0 h 18736"/>
              <a:gd name="connsiteX2-89" fmla="*/ 21524 w 21600"/>
              <a:gd name="connsiteY2-90" fmla="*/ 18736 h 18736"/>
              <a:gd name="connsiteX3-91" fmla="*/ 15726 w 21600"/>
              <a:gd name="connsiteY3-92" fmla="*/ 14147 h 18736"/>
              <a:gd name="connsiteX4-93" fmla="*/ 5570 w 21600"/>
              <a:gd name="connsiteY4-94" fmla="*/ 18390 h 18736"/>
              <a:gd name="connsiteX5-95" fmla="*/ 50 w 21600"/>
              <a:gd name="connsiteY5-96" fmla="*/ 13503 h 18736"/>
              <a:gd name="connsiteX6-97" fmla="*/ 0 w 21600"/>
              <a:gd name="connsiteY6-98" fmla="*/ 0 h 18736"/>
              <a:gd name="connsiteX0-99" fmla="*/ 0 w 21600"/>
              <a:gd name="connsiteY0-100" fmla="*/ 0 h 19811"/>
              <a:gd name="connsiteX1-101" fmla="*/ 21600 w 21600"/>
              <a:gd name="connsiteY1-102" fmla="*/ 0 h 19811"/>
              <a:gd name="connsiteX2-103" fmla="*/ 21524 w 21600"/>
              <a:gd name="connsiteY2-104" fmla="*/ 18736 h 19811"/>
              <a:gd name="connsiteX3-105" fmla="*/ 15726 w 21600"/>
              <a:gd name="connsiteY3-106" fmla="*/ 14147 h 19811"/>
              <a:gd name="connsiteX4-107" fmla="*/ 5545 w 21600"/>
              <a:gd name="connsiteY4-108" fmla="*/ 19805 h 19811"/>
              <a:gd name="connsiteX5-109" fmla="*/ 50 w 21600"/>
              <a:gd name="connsiteY5-110" fmla="*/ 13503 h 19811"/>
              <a:gd name="connsiteX6-111" fmla="*/ 0 w 21600"/>
              <a:gd name="connsiteY6-112" fmla="*/ 0 h 19811"/>
              <a:gd name="connsiteX0-113" fmla="*/ 0 w 21600"/>
              <a:gd name="connsiteY0-114" fmla="*/ 0 h 19811"/>
              <a:gd name="connsiteX1-115" fmla="*/ 21600 w 21600"/>
              <a:gd name="connsiteY1-116" fmla="*/ 0 h 19811"/>
              <a:gd name="connsiteX2-117" fmla="*/ 21524 w 21600"/>
              <a:gd name="connsiteY2-118" fmla="*/ 18736 h 19811"/>
              <a:gd name="connsiteX3-119" fmla="*/ 15726 w 21600"/>
              <a:gd name="connsiteY3-120" fmla="*/ 14147 h 19811"/>
              <a:gd name="connsiteX4-121" fmla="*/ 5545 w 21600"/>
              <a:gd name="connsiteY4-122" fmla="*/ 19805 h 19811"/>
              <a:gd name="connsiteX5-123" fmla="*/ 25 w 21600"/>
              <a:gd name="connsiteY5-124" fmla="*/ 17343 h 19811"/>
              <a:gd name="connsiteX6-125" fmla="*/ 0 w 21600"/>
              <a:gd name="connsiteY6-126" fmla="*/ 0 h 19811"/>
              <a:gd name="connsiteX0-127" fmla="*/ 0 w 21600"/>
              <a:gd name="connsiteY0-128" fmla="*/ 0 h 19811"/>
              <a:gd name="connsiteX1-129" fmla="*/ 21600 w 21600"/>
              <a:gd name="connsiteY1-130" fmla="*/ 0 h 19811"/>
              <a:gd name="connsiteX2-131" fmla="*/ 21524 w 21600"/>
              <a:gd name="connsiteY2-132" fmla="*/ 18736 h 19811"/>
              <a:gd name="connsiteX3-133" fmla="*/ 15726 w 21600"/>
              <a:gd name="connsiteY3-134" fmla="*/ 14147 h 19811"/>
              <a:gd name="connsiteX4-135" fmla="*/ 5545 w 21600"/>
              <a:gd name="connsiteY4-136" fmla="*/ 19805 h 19811"/>
              <a:gd name="connsiteX5-137" fmla="*/ 25 w 21600"/>
              <a:gd name="connsiteY5-138" fmla="*/ 17343 h 19811"/>
              <a:gd name="connsiteX6-139" fmla="*/ 0 w 21600"/>
              <a:gd name="connsiteY6-140" fmla="*/ 0 h 19811"/>
              <a:gd name="connsiteX0-141" fmla="*/ 0 w 21600"/>
              <a:gd name="connsiteY0-142" fmla="*/ 0 h 20417"/>
              <a:gd name="connsiteX1-143" fmla="*/ 21600 w 21600"/>
              <a:gd name="connsiteY1-144" fmla="*/ 0 h 20417"/>
              <a:gd name="connsiteX2-145" fmla="*/ 21524 w 21600"/>
              <a:gd name="connsiteY2-146" fmla="*/ 18736 h 20417"/>
              <a:gd name="connsiteX3-147" fmla="*/ 15726 w 21600"/>
              <a:gd name="connsiteY3-148" fmla="*/ 14147 h 20417"/>
              <a:gd name="connsiteX4-149" fmla="*/ 8393 w 21600"/>
              <a:gd name="connsiteY4-150" fmla="*/ 20411 h 20417"/>
              <a:gd name="connsiteX5-151" fmla="*/ 25 w 21600"/>
              <a:gd name="connsiteY5-152" fmla="*/ 17343 h 20417"/>
              <a:gd name="connsiteX6-153" fmla="*/ 0 w 21600"/>
              <a:gd name="connsiteY6-154" fmla="*/ 0 h 20417"/>
              <a:gd name="connsiteX0-155" fmla="*/ 0 w 21600"/>
              <a:gd name="connsiteY0-156" fmla="*/ 0 h 20605"/>
              <a:gd name="connsiteX1-157" fmla="*/ 21600 w 21600"/>
              <a:gd name="connsiteY1-158" fmla="*/ 0 h 20605"/>
              <a:gd name="connsiteX2-159" fmla="*/ 21524 w 21600"/>
              <a:gd name="connsiteY2-160" fmla="*/ 18736 h 20605"/>
              <a:gd name="connsiteX3-161" fmla="*/ 15726 w 21600"/>
              <a:gd name="connsiteY3-162" fmla="*/ 14147 h 20605"/>
              <a:gd name="connsiteX4-163" fmla="*/ 8393 w 21600"/>
              <a:gd name="connsiteY4-164" fmla="*/ 20411 h 20605"/>
              <a:gd name="connsiteX5-165" fmla="*/ 25 w 21600"/>
              <a:gd name="connsiteY5-166" fmla="*/ 17343 h 20605"/>
              <a:gd name="connsiteX6-167" fmla="*/ 0 w 21600"/>
              <a:gd name="connsiteY6-168" fmla="*/ 0 h 20605"/>
              <a:gd name="connsiteX0-169" fmla="*/ 0 w 21600"/>
              <a:gd name="connsiteY0-170" fmla="*/ 0 h 20658"/>
              <a:gd name="connsiteX1-171" fmla="*/ 21600 w 21600"/>
              <a:gd name="connsiteY1-172" fmla="*/ 0 h 20658"/>
              <a:gd name="connsiteX2-173" fmla="*/ 21524 w 21600"/>
              <a:gd name="connsiteY2-174" fmla="*/ 18736 h 20658"/>
              <a:gd name="connsiteX3-175" fmla="*/ 15726 w 21600"/>
              <a:gd name="connsiteY3-176" fmla="*/ 14147 h 20658"/>
              <a:gd name="connsiteX4-177" fmla="*/ 8393 w 21600"/>
              <a:gd name="connsiteY4-178" fmla="*/ 20411 h 20658"/>
              <a:gd name="connsiteX5-179" fmla="*/ 101 w 21600"/>
              <a:gd name="connsiteY5-180" fmla="*/ 18151 h 20658"/>
              <a:gd name="connsiteX6-181" fmla="*/ 0 w 21600"/>
              <a:gd name="connsiteY6-182" fmla="*/ 0 h 20658"/>
              <a:gd name="connsiteX0-183" fmla="*/ 0 w 21600"/>
              <a:gd name="connsiteY0-184" fmla="*/ 0 h 20618"/>
              <a:gd name="connsiteX1-185" fmla="*/ 21600 w 21600"/>
              <a:gd name="connsiteY1-186" fmla="*/ 0 h 20618"/>
              <a:gd name="connsiteX2-187" fmla="*/ 21524 w 21600"/>
              <a:gd name="connsiteY2-188" fmla="*/ 18736 h 20618"/>
              <a:gd name="connsiteX3-189" fmla="*/ 15726 w 21600"/>
              <a:gd name="connsiteY3-190" fmla="*/ 14147 h 20618"/>
              <a:gd name="connsiteX4-191" fmla="*/ 8393 w 21600"/>
              <a:gd name="connsiteY4-192" fmla="*/ 20411 h 20618"/>
              <a:gd name="connsiteX5-193" fmla="*/ 101 w 21600"/>
              <a:gd name="connsiteY5-194" fmla="*/ 18151 h 20618"/>
              <a:gd name="connsiteX6-195" fmla="*/ 0 w 21600"/>
              <a:gd name="connsiteY6-196" fmla="*/ 0 h 20618"/>
              <a:gd name="connsiteX0-197" fmla="*/ 76 w 21676"/>
              <a:gd name="connsiteY0-198" fmla="*/ 0 h 20662"/>
              <a:gd name="connsiteX1-199" fmla="*/ 21676 w 21676"/>
              <a:gd name="connsiteY1-200" fmla="*/ 0 h 20662"/>
              <a:gd name="connsiteX2-201" fmla="*/ 21600 w 21676"/>
              <a:gd name="connsiteY2-202" fmla="*/ 18736 h 20662"/>
              <a:gd name="connsiteX3-203" fmla="*/ 15802 w 21676"/>
              <a:gd name="connsiteY3-204" fmla="*/ 14147 h 20662"/>
              <a:gd name="connsiteX4-205" fmla="*/ 8469 w 21676"/>
              <a:gd name="connsiteY4-206" fmla="*/ 20411 h 20662"/>
              <a:gd name="connsiteX5-207" fmla="*/ 1 w 21676"/>
              <a:gd name="connsiteY5-208" fmla="*/ 18757 h 20662"/>
              <a:gd name="connsiteX6-209" fmla="*/ 76 w 21676"/>
              <a:gd name="connsiteY6-210" fmla="*/ 0 h 20662"/>
              <a:gd name="connsiteX0-211" fmla="*/ 76 w 21676"/>
              <a:gd name="connsiteY0-212" fmla="*/ 0 h 23168"/>
              <a:gd name="connsiteX1-213" fmla="*/ 21676 w 21676"/>
              <a:gd name="connsiteY1-214" fmla="*/ 0 h 23168"/>
              <a:gd name="connsiteX2-215" fmla="*/ 21600 w 21676"/>
              <a:gd name="connsiteY2-216" fmla="*/ 18736 h 23168"/>
              <a:gd name="connsiteX3-217" fmla="*/ 15802 w 21676"/>
              <a:gd name="connsiteY3-218" fmla="*/ 14147 h 23168"/>
              <a:gd name="connsiteX4-219" fmla="*/ 8469 w 21676"/>
              <a:gd name="connsiteY4-220" fmla="*/ 23038 h 23168"/>
              <a:gd name="connsiteX5-221" fmla="*/ 1 w 21676"/>
              <a:gd name="connsiteY5-222" fmla="*/ 18757 h 23168"/>
              <a:gd name="connsiteX6-223" fmla="*/ 76 w 21676"/>
              <a:gd name="connsiteY6-224" fmla="*/ 0 h 23168"/>
              <a:gd name="connsiteX0-225" fmla="*/ 76 w 21676"/>
              <a:gd name="connsiteY0-226" fmla="*/ 0 h 23168"/>
              <a:gd name="connsiteX1-227" fmla="*/ 21676 w 21676"/>
              <a:gd name="connsiteY1-228" fmla="*/ 0 h 23168"/>
              <a:gd name="connsiteX2-229" fmla="*/ 21600 w 21676"/>
              <a:gd name="connsiteY2-230" fmla="*/ 18736 h 23168"/>
              <a:gd name="connsiteX3-231" fmla="*/ 15802 w 21676"/>
              <a:gd name="connsiteY3-232" fmla="*/ 15764 h 23168"/>
              <a:gd name="connsiteX4-233" fmla="*/ 8469 w 21676"/>
              <a:gd name="connsiteY4-234" fmla="*/ 23038 h 23168"/>
              <a:gd name="connsiteX5-235" fmla="*/ 1 w 21676"/>
              <a:gd name="connsiteY5-236" fmla="*/ 18757 h 23168"/>
              <a:gd name="connsiteX6-237" fmla="*/ 76 w 21676"/>
              <a:gd name="connsiteY6-238" fmla="*/ 0 h 23168"/>
              <a:gd name="connsiteX0-239" fmla="*/ 76 w 21676"/>
              <a:gd name="connsiteY0-240" fmla="*/ 0 h 23168"/>
              <a:gd name="connsiteX1-241" fmla="*/ 21676 w 21676"/>
              <a:gd name="connsiteY1-242" fmla="*/ 0 h 23168"/>
              <a:gd name="connsiteX2-243" fmla="*/ 21600 w 21676"/>
              <a:gd name="connsiteY2-244" fmla="*/ 18736 h 23168"/>
              <a:gd name="connsiteX3-245" fmla="*/ 15802 w 21676"/>
              <a:gd name="connsiteY3-246" fmla="*/ 15764 h 23168"/>
              <a:gd name="connsiteX4-247" fmla="*/ 8469 w 21676"/>
              <a:gd name="connsiteY4-248" fmla="*/ 23038 h 23168"/>
              <a:gd name="connsiteX5-249" fmla="*/ 1 w 21676"/>
              <a:gd name="connsiteY5-250" fmla="*/ 18757 h 23168"/>
              <a:gd name="connsiteX6-251" fmla="*/ 76 w 21676"/>
              <a:gd name="connsiteY6-252" fmla="*/ 0 h 23168"/>
              <a:gd name="connsiteX0-253" fmla="*/ 76 w 21676"/>
              <a:gd name="connsiteY0-254" fmla="*/ 0 h 23168"/>
              <a:gd name="connsiteX1-255" fmla="*/ 21676 w 21676"/>
              <a:gd name="connsiteY1-256" fmla="*/ 0 h 23168"/>
              <a:gd name="connsiteX2-257" fmla="*/ 21600 w 21676"/>
              <a:gd name="connsiteY2-258" fmla="*/ 18736 h 23168"/>
              <a:gd name="connsiteX3-259" fmla="*/ 15802 w 21676"/>
              <a:gd name="connsiteY3-260" fmla="*/ 15764 h 23168"/>
              <a:gd name="connsiteX4-261" fmla="*/ 8469 w 21676"/>
              <a:gd name="connsiteY4-262" fmla="*/ 23038 h 23168"/>
              <a:gd name="connsiteX5-263" fmla="*/ 1 w 21676"/>
              <a:gd name="connsiteY5-264" fmla="*/ 18757 h 23168"/>
              <a:gd name="connsiteX6-265" fmla="*/ 76 w 21676"/>
              <a:gd name="connsiteY6-266" fmla="*/ 0 h 23168"/>
              <a:gd name="connsiteX0-267" fmla="*/ 76 w 21676"/>
              <a:gd name="connsiteY0-268" fmla="*/ 0 h 23168"/>
              <a:gd name="connsiteX1-269" fmla="*/ 21676 w 21676"/>
              <a:gd name="connsiteY1-270" fmla="*/ 0 h 23168"/>
              <a:gd name="connsiteX2-271" fmla="*/ 21600 w 21676"/>
              <a:gd name="connsiteY2-272" fmla="*/ 18736 h 23168"/>
              <a:gd name="connsiteX3-273" fmla="*/ 17163 w 21676"/>
              <a:gd name="connsiteY3-274" fmla="*/ 16168 h 23168"/>
              <a:gd name="connsiteX4-275" fmla="*/ 8469 w 21676"/>
              <a:gd name="connsiteY4-276" fmla="*/ 23038 h 23168"/>
              <a:gd name="connsiteX5-277" fmla="*/ 1 w 21676"/>
              <a:gd name="connsiteY5-278" fmla="*/ 18757 h 23168"/>
              <a:gd name="connsiteX6-279" fmla="*/ 76 w 21676"/>
              <a:gd name="connsiteY6-280" fmla="*/ 0 h 23168"/>
              <a:gd name="connsiteX0-281" fmla="*/ 76 w 21676"/>
              <a:gd name="connsiteY0-282" fmla="*/ 0 h 23168"/>
              <a:gd name="connsiteX1-283" fmla="*/ 21676 w 21676"/>
              <a:gd name="connsiteY1-284" fmla="*/ 0 h 23168"/>
              <a:gd name="connsiteX2-285" fmla="*/ 21600 w 21676"/>
              <a:gd name="connsiteY2-286" fmla="*/ 18736 h 23168"/>
              <a:gd name="connsiteX3-287" fmla="*/ 17793 w 21676"/>
              <a:gd name="connsiteY3-288" fmla="*/ 17785 h 23168"/>
              <a:gd name="connsiteX4-289" fmla="*/ 8469 w 21676"/>
              <a:gd name="connsiteY4-290" fmla="*/ 23038 h 23168"/>
              <a:gd name="connsiteX5-291" fmla="*/ 1 w 21676"/>
              <a:gd name="connsiteY5-292" fmla="*/ 18757 h 23168"/>
              <a:gd name="connsiteX6-293" fmla="*/ 76 w 21676"/>
              <a:gd name="connsiteY6-294" fmla="*/ 0 h 23168"/>
              <a:gd name="connsiteX0-295" fmla="*/ 76 w 21676"/>
              <a:gd name="connsiteY0-296" fmla="*/ 0 h 23168"/>
              <a:gd name="connsiteX1-297" fmla="*/ 21676 w 21676"/>
              <a:gd name="connsiteY1-298" fmla="*/ 0 h 23168"/>
              <a:gd name="connsiteX2-299" fmla="*/ 21600 w 21676"/>
              <a:gd name="connsiteY2-300" fmla="*/ 20353 h 23168"/>
              <a:gd name="connsiteX3-301" fmla="*/ 17793 w 21676"/>
              <a:gd name="connsiteY3-302" fmla="*/ 17785 h 23168"/>
              <a:gd name="connsiteX4-303" fmla="*/ 8469 w 21676"/>
              <a:gd name="connsiteY4-304" fmla="*/ 23038 h 23168"/>
              <a:gd name="connsiteX5-305" fmla="*/ 1 w 21676"/>
              <a:gd name="connsiteY5-306" fmla="*/ 18757 h 23168"/>
              <a:gd name="connsiteX6-307" fmla="*/ 76 w 21676"/>
              <a:gd name="connsiteY6-308" fmla="*/ 0 h 23168"/>
              <a:gd name="connsiteX0-309" fmla="*/ 76 w 21676"/>
              <a:gd name="connsiteY0-310" fmla="*/ 0 h 23168"/>
              <a:gd name="connsiteX1-311" fmla="*/ 21676 w 21676"/>
              <a:gd name="connsiteY1-312" fmla="*/ 0 h 23168"/>
              <a:gd name="connsiteX2-313" fmla="*/ 21600 w 21676"/>
              <a:gd name="connsiteY2-314" fmla="*/ 20353 h 23168"/>
              <a:gd name="connsiteX3-315" fmla="*/ 17793 w 21676"/>
              <a:gd name="connsiteY3-316" fmla="*/ 17785 h 23168"/>
              <a:gd name="connsiteX4-317" fmla="*/ 8469 w 21676"/>
              <a:gd name="connsiteY4-318" fmla="*/ 23038 h 23168"/>
              <a:gd name="connsiteX5-319" fmla="*/ 1 w 21676"/>
              <a:gd name="connsiteY5-320" fmla="*/ 18757 h 23168"/>
              <a:gd name="connsiteX6-321" fmla="*/ 76 w 21676"/>
              <a:gd name="connsiteY6-322" fmla="*/ 0 h 23168"/>
              <a:gd name="connsiteX0-323" fmla="*/ 76 w 21676"/>
              <a:gd name="connsiteY0-324" fmla="*/ 0 h 23168"/>
              <a:gd name="connsiteX1-325" fmla="*/ 21676 w 21676"/>
              <a:gd name="connsiteY1-326" fmla="*/ 0 h 23168"/>
              <a:gd name="connsiteX2-327" fmla="*/ 21600 w 21676"/>
              <a:gd name="connsiteY2-328" fmla="*/ 20353 h 23168"/>
              <a:gd name="connsiteX3-329" fmla="*/ 17591 w 21676"/>
              <a:gd name="connsiteY3-330" fmla="*/ 19806 h 23168"/>
              <a:gd name="connsiteX4-331" fmla="*/ 8469 w 21676"/>
              <a:gd name="connsiteY4-332" fmla="*/ 23038 h 23168"/>
              <a:gd name="connsiteX5-333" fmla="*/ 1 w 21676"/>
              <a:gd name="connsiteY5-334" fmla="*/ 18757 h 23168"/>
              <a:gd name="connsiteX6-335" fmla="*/ 76 w 21676"/>
              <a:gd name="connsiteY6-336" fmla="*/ 0 h 23168"/>
              <a:gd name="connsiteX0-337" fmla="*/ 76 w 21676"/>
              <a:gd name="connsiteY0-338" fmla="*/ 0 h 23168"/>
              <a:gd name="connsiteX1-339" fmla="*/ 21676 w 21676"/>
              <a:gd name="connsiteY1-340" fmla="*/ 0 h 23168"/>
              <a:gd name="connsiteX2-341" fmla="*/ 21600 w 21676"/>
              <a:gd name="connsiteY2-342" fmla="*/ 20353 h 23168"/>
              <a:gd name="connsiteX3-343" fmla="*/ 17591 w 21676"/>
              <a:gd name="connsiteY3-344" fmla="*/ 19806 h 23168"/>
              <a:gd name="connsiteX4-345" fmla="*/ 8469 w 21676"/>
              <a:gd name="connsiteY4-346" fmla="*/ 23038 h 23168"/>
              <a:gd name="connsiteX5-347" fmla="*/ 1 w 21676"/>
              <a:gd name="connsiteY5-348" fmla="*/ 18757 h 23168"/>
              <a:gd name="connsiteX6-349" fmla="*/ 76 w 21676"/>
              <a:gd name="connsiteY6-350" fmla="*/ 0 h 23168"/>
              <a:gd name="connsiteX0-351" fmla="*/ 76 w 21676"/>
              <a:gd name="connsiteY0-352" fmla="*/ 0 h 23168"/>
              <a:gd name="connsiteX1-353" fmla="*/ 21676 w 21676"/>
              <a:gd name="connsiteY1-354" fmla="*/ 0 h 23168"/>
              <a:gd name="connsiteX2-355" fmla="*/ 21600 w 21676"/>
              <a:gd name="connsiteY2-356" fmla="*/ 20353 h 23168"/>
              <a:gd name="connsiteX3-357" fmla="*/ 17591 w 21676"/>
              <a:gd name="connsiteY3-358" fmla="*/ 19806 h 23168"/>
              <a:gd name="connsiteX4-359" fmla="*/ 8469 w 21676"/>
              <a:gd name="connsiteY4-360" fmla="*/ 23038 h 23168"/>
              <a:gd name="connsiteX5-361" fmla="*/ 1 w 21676"/>
              <a:gd name="connsiteY5-362" fmla="*/ 18757 h 23168"/>
              <a:gd name="connsiteX6-363" fmla="*/ 76 w 21676"/>
              <a:gd name="connsiteY6-364" fmla="*/ 0 h 23168"/>
              <a:gd name="connsiteX0-365" fmla="*/ 76 w 21676"/>
              <a:gd name="connsiteY0-366" fmla="*/ 0 h 23168"/>
              <a:gd name="connsiteX1-367" fmla="*/ 21676 w 21676"/>
              <a:gd name="connsiteY1-368" fmla="*/ 0 h 23168"/>
              <a:gd name="connsiteX2-369" fmla="*/ 21625 w 21676"/>
              <a:gd name="connsiteY2-370" fmla="*/ 20757 h 23168"/>
              <a:gd name="connsiteX3-371" fmla="*/ 17591 w 21676"/>
              <a:gd name="connsiteY3-372" fmla="*/ 19806 h 23168"/>
              <a:gd name="connsiteX4-373" fmla="*/ 8469 w 21676"/>
              <a:gd name="connsiteY4-374" fmla="*/ 23038 h 23168"/>
              <a:gd name="connsiteX5-375" fmla="*/ 1 w 21676"/>
              <a:gd name="connsiteY5-376" fmla="*/ 18757 h 23168"/>
              <a:gd name="connsiteX6-377" fmla="*/ 76 w 21676"/>
              <a:gd name="connsiteY6-378" fmla="*/ 0 h 23168"/>
              <a:gd name="connsiteX0-379" fmla="*/ 76 w 21676"/>
              <a:gd name="connsiteY0-380" fmla="*/ 0 h 23168"/>
              <a:gd name="connsiteX1-381" fmla="*/ 21676 w 21676"/>
              <a:gd name="connsiteY1-382" fmla="*/ 0 h 23168"/>
              <a:gd name="connsiteX2-383" fmla="*/ 21650 w 21676"/>
              <a:gd name="connsiteY2-384" fmla="*/ 17928 h 23168"/>
              <a:gd name="connsiteX3-385" fmla="*/ 17591 w 21676"/>
              <a:gd name="connsiteY3-386" fmla="*/ 19806 h 23168"/>
              <a:gd name="connsiteX4-387" fmla="*/ 8469 w 21676"/>
              <a:gd name="connsiteY4-388" fmla="*/ 23038 h 23168"/>
              <a:gd name="connsiteX5-389" fmla="*/ 1 w 21676"/>
              <a:gd name="connsiteY5-390" fmla="*/ 18757 h 23168"/>
              <a:gd name="connsiteX6-391" fmla="*/ 76 w 21676"/>
              <a:gd name="connsiteY6-392" fmla="*/ 0 h 23168"/>
              <a:gd name="connsiteX0-393" fmla="*/ 76 w 21676"/>
              <a:gd name="connsiteY0-394" fmla="*/ 0 h 23168"/>
              <a:gd name="connsiteX1-395" fmla="*/ 21676 w 21676"/>
              <a:gd name="connsiteY1-396" fmla="*/ 0 h 23168"/>
              <a:gd name="connsiteX2-397" fmla="*/ 21650 w 21676"/>
              <a:gd name="connsiteY2-398" fmla="*/ 17928 h 23168"/>
              <a:gd name="connsiteX3-399" fmla="*/ 17591 w 21676"/>
              <a:gd name="connsiteY3-400" fmla="*/ 19806 h 23168"/>
              <a:gd name="connsiteX4-401" fmla="*/ 8469 w 21676"/>
              <a:gd name="connsiteY4-402" fmla="*/ 23038 h 23168"/>
              <a:gd name="connsiteX5-403" fmla="*/ 1 w 21676"/>
              <a:gd name="connsiteY5-404" fmla="*/ 18757 h 23168"/>
              <a:gd name="connsiteX6-405" fmla="*/ 76 w 21676"/>
              <a:gd name="connsiteY6-406" fmla="*/ 0 h 23168"/>
              <a:gd name="connsiteX0-407" fmla="*/ 76 w 21676"/>
              <a:gd name="connsiteY0-408" fmla="*/ 0 h 23168"/>
              <a:gd name="connsiteX1-409" fmla="*/ 21676 w 21676"/>
              <a:gd name="connsiteY1-410" fmla="*/ 0 h 23168"/>
              <a:gd name="connsiteX2-411" fmla="*/ 21650 w 21676"/>
              <a:gd name="connsiteY2-412" fmla="*/ 17928 h 23168"/>
              <a:gd name="connsiteX3-413" fmla="*/ 17591 w 21676"/>
              <a:gd name="connsiteY3-414" fmla="*/ 19806 h 23168"/>
              <a:gd name="connsiteX4-415" fmla="*/ 8469 w 21676"/>
              <a:gd name="connsiteY4-416" fmla="*/ 23038 h 23168"/>
              <a:gd name="connsiteX5-417" fmla="*/ 1 w 21676"/>
              <a:gd name="connsiteY5-418" fmla="*/ 18757 h 23168"/>
              <a:gd name="connsiteX6-419" fmla="*/ 76 w 21676"/>
              <a:gd name="connsiteY6-420" fmla="*/ 0 h 23168"/>
              <a:gd name="connsiteX0-421" fmla="*/ 76 w 21676"/>
              <a:gd name="connsiteY0-422" fmla="*/ 0 h 23168"/>
              <a:gd name="connsiteX1-423" fmla="*/ 21676 w 21676"/>
              <a:gd name="connsiteY1-424" fmla="*/ 0 h 23168"/>
              <a:gd name="connsiteX2-425" fmla="*/ 21625 w 21676"/>
              <a:gd name="connsiteY2-426" fmla="*/ 18938 h 23168"/>
              <a:gd name="connsiteX3-427" fmla="*/ 17591 w 21676"/>
              <a:gd name="connsiteY3-428" fmla="*/ 19806 h 23168"/>
              <a:gd name="connsiteX4-429" fmla="*/ 8469 w 21676"/>
              <a:gd name="connsiteY4-430" fmla="*/ 23038 h 23168"/>
              <a:gd name="connsiteX5-431" fmla="*/ 1 w 21676"/>
              <a:gd name="connsiteY5-432" fmla="*/ 18757 h 23168"/>
              <a:gd name="connsiteX6-433" fmla="*/ 76 w 21676"/>
              <a:gd name="connsiteY6-434" fmla="*/ 0 h 23168"/>
              <a:gd name="connsiteX0-435" fmla="*/ 76 w 21676"/>
              <a:gd name="connsiteY0-436" fmla="*/ 0 h 23168"/>
              <a:gd name="connsiteX1-437" fmla="*/ 21676 w 21676"/>
              <a:gd name="connsiteY1-438" fmla="*/ 0 h 23168"/>
              <a:gd name="connsiteX2-439" fmla="*/ 21625 w 21676"/>
              <a:gd name="connsiteY2-440" fmla="*/ 18938 h 23168"/>
              <a:gd name="connsiteX3-441" fmla="*/ 17591 w 21676"/>
              <a:gd name="connsiteY3-442" fmla="*/ 19806 h 23168"/>
              <a:gd name="connsiteX4-443" fmla="*/ 8469 w 21676"/>
              <a:gd name="connsiteY4-444" fmla="*/ 23038 h 23168"/>
              <a:gd name="connsiteX5-445" fmla="*/ 1 w 21676"/>
              <a:gd name="connsiteY5-446" fmla="*/ 18757 h 23168"/>
              <a:gd name="connsiteX6-447" fmla="*/ 76 w 21676"/>
              <a:gd name="connsiteY6-448" fmla="*/ 0 h 2316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41" y="connsiteY5-42"/>
              </a:cxn>
              <a:cxn ang="0">
                <a:pos x="connsiteX6-55" y="connsiteY6-56"/>
              </a:cxn>
            </a:cxnLst>
            <a:rect l="l" t="t" r="r" b="b"/>
            <a:pathLst>
              <a:path w="21676" h="23168">
                <a:moveTo>
                  <a:pt x="76" y="0"/>
                </a:moveTo>
                <a:lnTo>
                  <a:pt x="21676" y="0"/>
                </a:lnTo>
                <a:cubicBezTo>
                  <a:pt x="21642" y="5302"/>
                  <a:pt x="21659" y="13636"/>
                  <a:pt x="21625" y="18938"/>
                </a:cubicBezTo>
                <a:cubicBezTo>
                  <a:pt x="19315" y="18936"/>
                  <a:pt x="19771" y="19028"/>
                  <a:pt x="17591" y="19806"/>
                </a:cubicBezTo>
                <a:cubicBezTo>
                  <a:pt x="14874" y="20859"/>
                  <a:pt x="11082" y="23280"/>
                  <a:pt x="8469" y="23038"/>
                </a:cubicBezTo>
                <a:cubicBezTo>
                  <a:pt x="5856" y="24009"/>
                  <a:pt x="1035" y="19262"/>
                  <a:pt x="1" y="18757"/>
                </a:cubicBezTo>
                <a:cubicBezTo>
                  <a:pt x="-16" y="14256"/>
                  <a:pt x="93" y="4501"/>
                  <a:pt x="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52" tIns="34277" rIns="68552" bIns="34277" rtlCol="0" anchor="ctr"/>
          <a:lstStyle/>
          <a:p>
            <a:pPr algn="ctr" defTabSz="685800">
              <a:buClrTx/>
              <a:defRPr/>
            </a:pPr>
            <a:endParaRPr lang="en-US" sz="13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77E1ED-35EE-4A35-AB1B-C27E8E85F6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59F781B-348E-4241-AEB5-EDA391A21F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2938E5-D814-47FF-8739-F01A13BC6D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D6C5AC5-4737-4E0C-AF3A-BE5C93980E77}"/>
              </a:ext>
            </a:extLst>
          </p:cNvPr>
          <p:cNvGrpSpPr/>
          <p:nvPr userDrawn="1"/>
        </p:nvGrpSpPr>
        <p:grpSpPr>
          <a:xfrm>
            <a:off x="2222205" y="2224564"/>
            <a:ext cx="9845748" cy="1783150"/>
            <a:chOff x="9566064" y="964372"/>
            <a:chExt cx="5446164" cy="698253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F655384-50D8-4A34-9319-7850232AC3C4}"/>
                </a:ext>
              </a:extLst>
            </p:cNvPr>
            <p:cNvSpPr/>
            <p:nvPr/>
          </p:nvSpPr>
          <p:spPr>
            <a:xfrm rot="416356">
              <a:off x="13066912" y="966823"/>
              <a:ext cx="1945316" cy="695802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  <a:gd name="connsiteX0-23" fmla="*/ 0 w 5333999"/>
                <a:gd name="connsiteY0-24" fmla="*/ 0 h 724766"/>
                <a:gd name="connsiteX1-25" fmla="*/ 5334000 w 5333999"/>
                <a:gd name="connsiteY1-26" fmla="*/ 0 h 724766"/>
                <a:gd name="connsiteX2-27" fmla="*/ 3970191 w 5333999"/>
                <a:gd name="connsiteY2-28" fmla="*/ 513468 h 724766"/>
                <a:gd name="connsiteX3-29" fmla="*/ 5334000 w 5333999"/>
                <a:gd name="connsiteY3-30" fmla="*/ 724766 h 724766"/>
                <a:gd name="connsiteX4-31" fmla="*/ 0 w 5333999"/>
                <a:gd name="connsiteY4-32" fmla="*/ 724766 h 724766"/>
                <a:gd name="connsiteX5-33" fmla="*/ 0 w 5333999"/>
                <a:gd name="connsiteY5-34" fmla="*/ 0 h 724766"/>
                <a:gd name="connsiteX0-35" fmla="*/ 0 w 5334002"/>
                <a:gd name="connsiteY0-36" fmla="*/ 0 h 724766"/>
                <a:gd name="connsiteX1-37" fmla="*/ 5334000 w 5334002"/>
                <a:gd name="connsiteY1-38" fmla="*/ 0 h 724766"/>
                <a:gd name="connsiteX2-39" fmla="*/ 4572681 w 5334002"/>
                <a:gd name="connsiteY2-40" fmla="*/ 409907 h 724766"/>
                <a:gd name="connsiteX3-41" fmla="*/ 5334000 w 5334002"/>
                <a:gd name="connsiteY3-42" fmla="*/ 724766 h 724766"/>
                <a:gd name="connsiteX4-43" fmla="*/ 0 w 5334002"/>
                <a:gd name="connsiteY4-44" fmla="*/ 724766 h 724766"/>
                <a:gd name="connsiteX5-45" fmla="*/ 0 w 5334002"/>
                <a:gd name="connsiteY5-46" fmla="*/ 0 h 724766"/>
                <a:gd name="connsiteX0-47" fmla="*/ 0 w 5649495"/>
                <a:gd name="connsiteY0-48" fmla="*/ 0 h 724766"/>
                <a:gd name="connsiteX1-49" fmla="*/ 5649496 w 5649495"/>
                <a:gd name="connsiteY1-50" fmla="*/ 27302 h 724766"/>
                <a:gd name="connsiteX2-51" fmla="*/ 4572681 w 5649495"/>
                <a:gd name="connsiteY2-52" fmla="*/ 409907 h 724766"/>
                <a:gd name="connsiteX3-53" fmla="*/ 5334000 w 5649495"/>
                <a:gd name="connsiteY3-54" fmla="*/ 724766 h 724766"/>
                <a:gd name="connsiteX4-55" fmla="*/ 0 w 5649495"/>
                <a:gd name="connsiteY4-56" fmla="*/ 724766 h 724766"/>
                <a:gd name="connsiteX5-57" fmla="*/ 0 w 5649495"/>
                <a:gd name="connsiteY5-58" fmla="*/ 0 h 724766"/>
                <a:gd name="connsiteX0-59" fmla="*/ -1 w 5673840"/>
                <a:gd name="connsiteY0-60" fmla="*/ 152873 h 697464"/>
                <a:gd name="connsiteX1-61" fmla="*/ 5673841 w 5673840"/>
                <a:gd name="connsiteY1-62" fmla="*/ 0 h 697464"/>
                <a:gd name="connsiteX2-63" fmla="*/ 4597026 w 5673840"/>
                <a:gd name="connsiteY2-64" fmla="*/ 382605 h 697464"/>
                <a:gd name="connsiteX3-65" fmla="*/ 5358345 w 5673840"/>
                <a:gd name="connsiteY3-66" fmla="*/ 697464 h 697464"/>
                <a:gd name="connsiteX4-67" fmla="*/ 24345 w 5673840"/>
                <a:gd name="connsiteY4-68" fmla="*/ 697464 h 697464"/>
                <a:gd name="connsiteX5-69" fmla="*/ -1 w 5673840"/>
                <a:gd name="connsiteY5-70" fmla="*/ 152873 h 697464"/>
                <a:gd name="connsiteX0-71" fmla="*/ -1 w 5673840"/>
                <a:gd name="connsiteY0-72" fmla="*/ 152873 h 697464"/>
                <a:gd name="connsiteX1-73" fmla="*/ 5673841 w 5673840"/>
                <a:gd name="connsiteY1-74" fmla="*/ 0 h 697464"/>
                <a:gd name="connsiteX2-75" fmla="*/ 4597026 w 5673840"/>
                <a:gd name="connsiteY2-76" fmla="*/ 382605 h 697464"/>
                <a:gd name="connsiteX3-77" fmla="*/ 5358345 w 5673840"/>
                <a:gd name="connsiteY3-78" fmla="*/ 697464 h 697464"/>
                <a:gd name="connsiteX4-79" fmla="*/ 6831 w 5673840"/>
                <a:gd name="connsiteY4-80" fmla="*/ 568730 h 697464"/>
                <a:gd name="connsiteX5-81" fmla="*/ -1 w 5673840"/>
                <a:gd name="connsiteY5-82" fmla="*/ 152873 h 697464"/>
                <a:gd name="connsiteX0-83" fmla="*/ -1 w 5673840"/>
                <a:gd name="connsiteY0-84" fmla="*/ 152873 h 661803"/>
                <a:gd name="connsiteX1-85" fmla="*/ 5673841 w 5673840"/>
                <a:gd name="connsiteY1-86" fmla="*/ 0 h 661803"/>
                <a:gd name="connsiteX2-87" fmla="*/ 4597026 w 5673840"/>
                <a:gd name="connsiteY2-88" fmla="*/ 382605 h 661803"/>
                <a:gd name="connsiteX3-89" fmla="*/ 5253439 w 5673840"/>
                <a:gd name="connsiteY3-90" fmla="*/ 661803 h 661803"/>
                <a:gd name="connsiteX4-91" fmla="*/ 6831 w 5673840"/>
                <a:gd name="connsiteY4-92" fmla="*/ 568730 h 661803"/>
                <a:gd name="connsiteX5-93" fmla="*/ -1 w 5673840"/>
                <a:gd name="connsiteY5-94" fmla="*/ 152873 h 66180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673840" h="661803">
                  <a:moveTo>
                    <a:pt x="-1" y="152873"/>
                  </a:moveTo>
                  <a:lnTo>
                    <a:pt x="5673841" y="0"/>
                  </a:lnTo>
                  <a:cubicBezTo>
                    <a:pt x="5674995" y="102899"/>
                    <a:pt x="4595872" y="279706"/>
                    <a:pt x="4597026" y="382605"/>
                  </a:cubicBezTo>
                  <a:lnTo>
                    <a:pt x="5253439" y="661803"/>
                  </a:lnTo>
                  <a:lnTo>
                    <a:pt x="6831" y="568730"/>
                  </a:lnTo>
                  <a:lnTo>
                    <a:pt x="-1" y="1528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61F8DAC8-BEF5-47CE-809B-214CCD5FC825}"/>
                </a:ext>
              </a:extLst>
            </p:cNvPr>
            <p:cNvSpPr/>
            <p:nvPr/>
          </p:nvSpPr>
          <p:spPr>
            <a:xfrm>
              <a:off x="9566064" y="964372"/>
              <a:ext cx="5334002" cy="646524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334002" h="724766">
                  <a:moveTo>
                    <a:pt x="0" y="0"/>
                  </a:moveTo>
                  <a:lnTo>
                    <a:pt x="5334000" y="0"/>
                  </a:lnTo>
                  <a:cubicBezTo>
                    <a:pt x="5335154" y="102899"/>
                    <a:pt x="4847938" y="351271"/>
                    <a:pt x="4849092" y="454170"/>
                  </a:cubicBezTo>
                  <a:lnTo>
                    <a:pt x="5334000" y="724766"/>
                  </a:lnTo>
                  <a:lnTo>
                    <a:pt x="0" y="724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F092A2B4-2FAA-4A47-9149-9FA895BC8381}"/>
                </a:ext>
              </a:extLst>
            </p:cNvPr>
            <p:cNvSpPr/>
            <p:nvPr/>
          </p:nvSpPr>
          <p:spPr>
            <a:xfrm>
              <a:off x="9623715" y="1023319"/>
              <a:ext cx="5049983" cy="543791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334002" h="724766">
                  <a:moveTo>
                    <a:pt x="0" y="0"/>
                  </a:moveTo>
                  <a:lnTo>
                    <a:pt x="5334000" y="0"/>
                  </a:lnTo>
                  <a:cubicBezTo>
                    <a:pt x="5335154" y="102899"/>
                    <a:pt x="4847938" y="351271"/>
                    <a:pt x="4849092" y="454170"/>
                  </a:cubicBezTo>
                  <a:lnTo>
                    <a:pt x="5334000" y="724766"/>
                  </a:lnTo>
                  <a:lnTo>
                    <a:pt x="0" y="724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</p:grpSp>
      <p:sp>
        <p:nvSpPr>
          <p:cNvPr id="17" name="Rectangle 17">
            <a:extLst>
              <a:ext uri="{FF2B5EF4-FFF2-40B4-BE49-F238E27FC236}">
                <a16:creationId xmlns:a16="http://schemas.microsoft.com/office/drawing/2014/main" id="{AB5ABAEB-B6DE-4128-ACA3-6591223A9BC3}"/>
              </a:ext>
            </a:extLst>
          </p:cNvPr>
          <p:cNvSpPr/>
          <p:nvPr userDrawn="1"/>
        </p:nvSpPr>
        <p:spPr>
          <a:xfrm>
            <a:off x="121324" y="2161349"/>
            <a:ext cx="1545885" cy="1761680"/>
          </a:xfrm>
          <a:custGeom>
            <a:avLst/>
            <a:gdLst>
              <a:gd name="connsiteX0" fmla="*/ 0 w 1371600"/>
              <a:gd name="connsiteY0" fmla="*/ 0 h 1295400"/>
              <a:gd name="connsiteX1" fmla="*/ 1371600 w 1371600"/>
              <a:gd name="connsiteY1" fmla="*/ 0 h 1295400"/>
              <a:gd name="connsiteX2" fmla="*/ 1371600 w 1371600"/>
              <a:gd name="connsiteY2" fmla="*/ 1295400 h 1295400"/>
              <a:gd name="connsiteX3" fmla="*/ 0 w 1371600"/>
              <a:gd name="connsiteY3" fmla="*/ 1295400 h 1295400"/>
              <a:gd name="connsiteX4" fmla="*/ 0 w 1371600"/>
              <a:gd name="connsiteY4" fmla="*/ 0 h 1295400"/>
              <a:gd name="connsiteX0-1" fmla="*/ 6 w 1371606"/>
              <a:gd name="connsiteY0-2" fmla="*/ 0 h 1295400"/>
              <a:gd name="connsiteX1-3" fmla="*/ 1371606 w 1371606"/>
              <a:gd name="connsiteY1-4" fmla="*/ 0 h 1295400"/>
              <a:gd name="connsiteX2-5" fmla="*/ 1371606 w 1371606"/>
              <a:gd name="connsiteY2-6" fmla="*/ 1295400 h 1295400"/>
              <a:gd name="connsiteX3-7" fmla="*/ 6 w 1371606"/>
              <a:gd name="connsiteY3-8" fmla="*/ 1295400 h 1295400"/>
              <a:gd name="connsiteX4-9" fmla="*/ 630388 w 1371606"/>
              <a:gd name="connsiteY4-10" fmla="*/ 609600 h 1295400"/>
              <a:gd name="connsiteX5" fmla="*/ 6 w 1371606"/>
              <a:gd name="connsiteY5" fmla="*/ 0 h 1295400"/>
              <a:gd name="connsiteX0-11" fmla="*/ 9 w 1371609"/>
              <a:gd name="connsiteY0-12" fmla="*/ 0 h 1295400"/>
              <a:gd name="connsiteX1-13" fmla="*/ 1371609 w 1371609"/>
              <a:gd name="connsiteY1-14" fmla="*/ 0 h 1295400"/>
              <a:gd name="connsiteX2-15" fmla="*/ 1371609 w 1371609"/>
              <a:gd name="connsiteY2-16" fmla="*/ 1295400 h 1295400"/>
              <a:gd name="connsiteX3-17" fmla="*/ 9 w 1371609"/>
              <a:gd name="connsiteY3-18" fmla="*/ 1295400 h 1295400"/>
              <a:gd name="connsiteX4-19" fmla="*/ 434971 w 1371609"/>
              <a:gd name="connsiteY4-20" fmla="*/ 564951 h 1295400"/>
              <a:gd name="connsiteX5-21" fmla="*/ 9 w 1371609"/>
              <a:gd name="connsiteY5-22" fmla="*/ 0 h 12954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1371609" h="1295400">
                <a:moveTo>
                  <a:pt x="9" y="0"/>
                </a:moveTo>
                <a:lnTo>
                  <a:pt x="1371609" y="0"/>
                </a:lnTo>
                <a:lnTo>
                  <a:pt x="1371609" y="1295400"/>
                </a:lnTo>
                <a:lnTo>
                  <a:pt x="9" y="1295400"/>
                </a:lnTo>
                <a:cubicBezTo>
                  <a:pt x="-2300" y="1071418"/>
                  <a:pt x="437280" y="788933"/>
                  <a:pt x="434971" y="564951"/>
                </a:cubicBezTo>
                <a:lnTo>
                  <a:pt x="9" y="0"/>
                </a:lnTo>
                <a:close/>
              </a:path>
            </a:pathLst>
          </a:custGeom>
          <a:solidFill>
            <a:srgbClr val="F79646"/>
          </a:solidFill>
          <a:ln w="25400" cap="flat" cmpd="sng" algn="ctr">
            <a:solidFill>
              <a:srgbClr val="F79646">
                <a:lumMod val="60000"/>
                <a:lumOff val="4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Arial-Rounded"/>
              <a:cs typeface="+mn-cs"/>
              <a:sym typeface="Arial"/>
            </a:endParaRPr>
          </a:p>
        </p:txBody>
      </p:sp>
      <p:sp>
        <p:nvSpPr>
          <p:cNvPr id="14" name="Rectangle 16">
            <a:extLst>
              <a:ext uri="{FF2B5EF4-FFF2-40B4-BE49-F238E27FC236}">
                <a16:creationId xmlns:a16="http://schemas.microsoft.com/office/drawing/2014/main" id="{51DF8B52-6FB7-427D-B981-7B81EC39B6C8}"/>
              </a:ext>
            </a:extLst>
          </p:cNvPr>
          <p:cNvSpPr/>
          <p:nvPr userDrawn="1"/>
        </p:nvSpPr>
        <p:spPr>
          <a:xfrm>
            <a:off x="418553" y="2224564"/>
            <a:ext cx="1394416" cy="1581352"/>
          </a:xfrm>
          <a:custGeom>
            <a:avLst/>
            <a:gdLst>
              <a:gd name="connsiteX0" fmla="*/ 0 w 1246092"/>
              <a:gd name="connsiteY0" fmla="*/ 0 h 1219200"/>
              <a:gd name="connsiteX1" fmla="*/ 1246092 w 1246092"/>
              <a:gd name="connsiteY1" fmla="*/ 0 h 1219200"/>
              <a:gd name="connsiteX2" fmla="*/ 1246092 w 1246092"/>
              <a:gd name="connsiteY2" fmla="*/ 1219200 h 1219200"/>
              <a:gd name="connsiteX3" fmla="*/ 0 w 1246092"/>
              <a:gd name="connsiteY3" fmla="*/ 1219200 h 1219200"/>
              <a:gd name="connsiteX4" fmla="*/ 0 w 1246092"/>
              <a:gd name="connsiteY4" fmla="*/ 0 h 1219200"/>
              <a:gd name="connsiteX0-1" fmla="*/ 307 w 1246399"/>
              <a:gd name="connsiteY0-2" fmla="*/ 0 h 1219200"/>
              <a:gd name="connsiteX1-3" fmla="*/ 1246399 w 1246399"/>
              <a:gd name="connsiteY1-4" fmla="*/ 0 h 1219200"/>
              <a:gd name="connsiteX2-5" fmla="*/ 1246399 w 1246399"/>
              <a:gd name="connsiteY2-6" fmla="*/ 1219200 h 1219200"/>
              <a:gd name="connsiteX3-7" fmla="*/ 307 w 1246399"/>
              <a:gd name="connsiteY3-8" fmla="*/ 1219200 h 1219200"/>
              <a:gd name="connsiteX4-9" fmla="*/ 7234 w 1246399"/>
              <a:gd name="connsiteY4-10" fmla="*/ 41564 h 1219200"/>
              <a:gd name="connsiteX5" fmla="*/ 307 w 1246399"/>
              <a:gd name="connsiteY5" fmla="*/ 0 h 1219200"/>
              <a:gd name="connsiteX0-11" fmla="*/ 307 w 1246399"/>
              <a:gd name="connsiteY0-12" fmla="*/ 0 h 1219200"/>
              <a:gd name="connsiteX1-13" fmla="*/ 1246399 w 1246399"/>
              <a:gd name="connsiteY1-14" fmla="*/ 0 h 1219200"/>
              <a:gd name="connsiteX2-15" fmla="*/ 1246399 w 1246399"/>
              <a:gd name="connsiteY2-16" fmla="*/ 1219200 h 1219200"/>
              <a:gd name="connsiteX3-17" fmla="*/ 307 w 1246399"/>
              <a:gd name="connsiteY3-18" fmla="*/ 1219200 h 1219200"/>
              <a:gd name="connsiteX4-19" fmla="*/ 7234 w 1246399"/>
              <a:gd name="connsiteY4-20" fmla="*/ 41564 h 1219200"/>
              <a:gd name="connsiteX5-21" fmla="*/ 307 w 1246399"/>
              <a:gd name="connsiteY5-22" fmla="*/ 0 h 1219200"/>
              <a:gd name="connsiteX0-23" fmla="*/ 3 w 1246095"/>
              <a:gd name="connsiteY0-24" fmla="*/ 0 h 1219200"/>
              <a:gd name="connsiteX1-25" fmla="*/ 1246095 w 1246095"/>
              <a:gd name="connsiteY1-26" fmla="*/ 0 h 1219200"/>
              <a:gd name="connsiteX2-27" fmla="*/ 1246095 w 1246095"/>
              <a:gd name="connsiteY2-28" fmla="*/ 1219200 h 1219200"/>
              <a:gd name="connsiteX3-29" fmla="*/ 3 w 1246095"/>
              <a:gd name="connsiteY3-30" fmla="*/ 1219200 h 1219200"/>
              <a:gd name="connsiteX4-31" fmla="*/ 6930 w 1246095"/>
              <a:gd name="connsiteY4-32" fmla="*/ 41564 h 1219200"/>
              <a:gd name="connsiteX5-33" fmla="*/ 3 w 1246095"/>
              <a:gd name="connsiteY5-34" fmla="*/ 0 h 1219200"/>
              <a:gd name="connsiteX0-35" fmla="*/ 11917 w 1258009"/>
              <a:gd name="connsiteY0-36" fmla="*/ 0 h 1219200"/>
              <a:gd name="connsiteX1-37" fmla="*/ 1258009 w 1258009"/>
              <a:gd name="connsiteY1-38" fmla="*/ 0 h 1219200"/>
              <a:gd name="connsiteX2-39" fmla="*/ 1258009 w 1258009"/>
              <a:gd name="connsiteY2-40" fmla="*/ 1219200 h 1219200"/>
              <a:gd name="connsiteX3-41" fmla="*/ 11917 w 1258009"/>
              <a:gd name="connsiteY3-42" fmla="*/ 1219200 h 1219200"/>
              <a:gd name="connsiteX4-43" fmla="*/ 441405 w 1258009"/>
              <a:gd name="connsiteY4-44" fmla="*/ 625256 h 1219200"/>
              <a:gd name="connsiteX5-45" fmla="*/ 18844 w 1258009"/>
              <a:gd name="connsiteY5-46" fmla="*/ 41564 h 1219200"/>
              <a:gd name="connsiteX6" fmla="*/ 11917 w 1258009"/>
              <a:gd name="connsiteY6" fmla="*/ 0 h 1219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" y="connsiteY6"/>
              </a:cxn>
            </a:cxnLst>
            <a:rect l="l" t="t" r="r" b="b"/>
            <a:pathLst>
              <a:path w="1258009" h="1219200">
                <a:moveTo>
                  <a:pt x="11917" y="0"/>
                </a:moveTo>
                <a:lnTo>
                  <a:pt x="1258009" y="0"/>
                </a:lnTo>
                <a:lnTo>
                  <a:pt x="1258009" y="1219200"/>
                </a:lnTo>
                <a:lnTo>
                  <a:pt x="11917" y="1219200"/>
                </a:lnTo>
                <a:cubicBezTo>
                  <a:pt x="-84929" y="1123024"/>
                  <a:pt x="440251" y="821529"/>
                  <a:pt x="441405" y="625256"/>
                </a:cubicBezTo>
                <a:cubicBezTo>
                  <a:pt x="442560" y="428983"/>
                  <a:pt x="129680" y="148589"/>
                  <a:pt x="18844" y="41564"/>
                </a:cubicBezTo>
                <a:lnTo>
                  <a:pt x="11917" y="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en-US" sz="1350" kern="1200" dirty="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0C2327F-772D-471F-A831-A1DEF1E65AF1}"/>
              </a:ext>
            </a:extLst>
          </p:cNvPr>
          <p:cNvGrpSpPr/>
          <p:nvPr userDrawn="1"/>
        </p:nvGrpSpPr>
        <p:grpSpPr>
          <a:xfrm>
            <a:off x="825316" y="2087841"/>
            <a:ext cx="1861680" cy="1924493"/>
            <a:chOff x="1149549" y="1066515"/>
            <a:chExt cx="992332" cy="992332"/>
          </a:xfrm>
          <a:solidFill>
            <a:srgbClr val="F79646">
              <a:lumMod val="75000"/>
            </a:srgbClr>
          </a:solidFill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3C7C092-C2E1-4EAB-81DD-9FBC247ABEE4}"/>
                </a:ext>
              </a:extLst>
            </p:cNvPr>
            <p:cNvSpPr/>
            <p:nvPr/>
          </p:nvSpPr>
          <p:spPr>
            <a:xfrm>
              <a:off x="1149549" y="1066515"/>
              <a:ext cx="992332" cy="992332"/>
            </a:xfrm>
            <a:prstGeom prst="ellipse">
              <a:avLst/>
            </a:prstGeom>
            <a:grp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55C85B9-5AD0-477D-800F-329C4602AFE8}"/>
                </a:ext>
              </a:extLst>
            </p:cNvPr>
            <p:cNvSpPr/>
            <p:nvPr/>
          </p:nvSpPr>
          <p:spPr>
            <a:xfrm>
              <a:off x="1188515" y="1081392"/>
              <a:ext cx="914400" cy="914400"/>
            </a:xfrm>
            <a:prstGeom prst="ellipse">
              <a:avLst/>
            </a:prstGeom>
            <a:grp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71267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22871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925599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63281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36595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4760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0062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2539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14511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903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84653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bg>
      <p:bgPr>
        <a:solidFill>
          <a:srgbClr val="E6CD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7">
            <a:extLst>
              <a:ext uri="{FF2B5EF4-FFF2-40B4-BE49-F238E27FC236}">
                <a16:creationId xmlns:a16="http://schemas.microsoft.com/office/drawing/2014/main" id="{9F4ACC47-C9C6-4F81-BB25-DACCF7DD0A1C}"/>
              </a:ext>
            </a:extLst>
          </p:cNvPr>
          <p:cNvSpPr/>
          <p:nvPr userDrawn="1"/>
        </p:nvSpPr>
        <p:spPr>
          <a:xfrm>
            <a:off x="280793" y="1122217"/>
            <a:ext cx="11691467" cy="5523131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A889CC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73B789B-7F2E-4429-A489-1553207A25DE}"/>
              </a:ext>
            </a:extLst>
          </p:cNvPr>
          <p:cNvGrpSpPr/>
          <p:nvPr userDrawn="1"/>
        </p:nvGrpSpPr>
        <p:grpSpPr>
          <a:xfrm>
            <a:off x="377049" y="255821"/>
            <a:ext cx="2630602" cy="2047390"/>
            <a:chOff x="237072" y="234585"/>
            <a:chExt cx="1448294" cy="144829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4EE6655-F091-4A19-B7C1-4C7F8015D865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A889CC">
                <a:lumMod val="40000"/>
                <a:lumOff val="6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181BBDEA-EA5F-44EB-9888-7D77B1301735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E7A3F90-C945-4A54-87CF-B865A1B2E4B3}"/>
                </a:ext>
              </a:extLst>
            </p:cNvPr>
            <p:cNvSpPr/>
            <p:nvPr/>
          </p:nvSpPr>
          <p:spPr>
            <a:xfrm>
              <a:off x="254348" y="252246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909787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674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2808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7441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32429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237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25556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25671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24065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158411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1157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299312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74956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57896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6723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788365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7770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4892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71880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2542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896033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8885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7">
            <a:extLst>
              <a:ext uri="{FF2B5EF4-FFF2-40B4-BE49-F238E27FC236}">
                <a16:creationId xmlns:a16="http://schemas.microsoft.com/office/drawing/2014/main" id="{11AD8B8B-499E-4064-9606-1DD7568A748C}"/>
              </a:ext>
            </a:extLst>
          </p:cNvPr>
          <p:cNvSpPr/>
          <p:nvPr userDrawn="1"/>
        </p:nvSpPr>
        <p:spPr>
          <a:xfrm>
            <a:off x="247076" y="287079"/>
            <a:ext cx="11697847" cy="6434396"/>
          </a:xfrm>
          <a:prstGeom prst="roundRect">
            <a:avLst>
              <a:gd name="adj" fmla="val 8405"/>
            </a:avLst>
          </a:prstGeom>
          <a:solidFill>
            <a:srgbClr val="FFFFFF"/>
          </a:solidFill>
          <a:ln w="25400" cap="flat" cmpd="sng" algn="ctr">
            <a:solidFill>
              <a:schemeClr val="bg1">
                <a:lumMod val="85000"/>
              </a:schemeClr>
            </a:solidFill>
            <a:prstDash val="lg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3D60F7-56F1-4181-BD85-F81551044A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DF30DBA-58E9-471D-B31C-7704066C1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A268F58-8D48-4EEB-8630-35022767B4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216528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47714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63068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462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111036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6400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85712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9730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8661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526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1362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2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0" Type="http://schemas.openxmlformats.org/officeDocument/2006/relationships/slideLayout" Target="../slideLayouts/slideLayout141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image" Target="../media/image39.jpe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image" Target="../media/image39.jpeg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26" Type="http://schemas.openxmlformats.org/officeDocument/2006/relationships/slideLayout" Target="../slideLayouts/slideLayout93.xml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26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96.xml"/><Relationship Id="rId21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5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24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23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Relationship Id="rId22" Type="http://schemas.openxmlformats.org/officeDocument/2006/relationships/slideLayout" Target="../slideLayouts/slideLayout115.xml"/><Relationship Id="rId27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12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19E4B4B-505B-43E2-987D-384A64AE44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B41F7E-7A02-4FF2-8AF5-A1AE59CD341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41E1E4-156A-4C10-BC26-D07F5C724AD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57F9652-3E39-43EA-9F4E-489A7F3BC5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6CC6A0-BF40-4ACA-867F-55115DA3FB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04304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5" r:id="rId2"/>
    <p:sldLayoutId id="2147483666" r:id="rId3"/>
    <p:sldLayoutId id="2147483659" r:id="rId4"/>
    <p:sldLayoutId id="2147483650" r:id="rId5"/>
    <p:sldLayoutId id="2147483651" r:id="rId6"/>
    <p:sldLayoutId id="2147483652" r:id="rId7"/>
    <p:sldLayoutId id="2147483653" r:id="rId8"/>
    <p:sldLayoutId id="2147483654" r:id="rId9"/>
    <p:sldLayoutId id="2147483656" r:id="rId10"/>
    <p:sldLayoutId id="2147483657" r:id="rId11"/>
    <p:sldLayoutId id="2147483661" r:id="rId12"/>
    <p:sldLayoutId id="2147483667" r:id="rId13"/>
    <p:sldLayoutId id="2147483668" r:id="rId14"/>
    <p:sldLayoutId id="2147483669" r:id="rId15"/>
    <p:sldLayoutId id="2147483660" r:id="rId16"/>
    <p:sldLayoutId id="2147483658" r:id="rId17"/>
    <p:sldLayoutId id="2147483663" r:id="rId18"/>
    <p:sldLayoutId id="2147483662" r:id="rId19"/>
    <p:sldLayoutId id="2147483655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3555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8" r:id="rId1"/>
    <p:sldLayoutId id="2147483999" r:id="rId2"/>
    <p:sldLayoutId id="2147484000" r:id="rId3"/>
    <p:sldLayoutId id="2147484001" r:id="rId4"/>
    <p:sldLayoutId id="2147484002" r:id="rId5"/>
    <p:sldLayoutId id="2147484003" r:id="rId6"/>
    <p:sldLayoutId id="2147484004" r:id="rId7"/>
    <p:sldLayoutId id="2147484005" r:id="rId8"/>
    <p:sldLayoutId id="2147484006" r:id="rId9"/>
    <p:sldLayoutId id="2147484007" r:id="rId10"/>
    <p:sldLayoutId id="2147484008" r:id="rId11"/>
    <p:sldLayoutId id="2147484009" r:id="rId12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rgbClr val="202020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latin typeface="微软雅黑" panose="020B0503020204020204" charset="-122"/>
          <a:ea typeface="微软雅黑" panose="020B050302020402020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75000"/>
        <a:buFont typeface="Arial" panose="020B0604020202020204" pitchFamily="34" charset="0"/>
        <a:buChar char="•"/>
        <a:defRPr sz="2800" kern="1200">
          <a:solidFill>
            <a:schemeClr val="tx1">
              <a:lumMod val="85000"/>
              <a:lumOff val="15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1pPr>
      <a:lvl2pPr marL="575945" indent="-228600" algn="l" defTabSz="914400" rtl="0" eaLnBrk="1" fontAlgn="auto" latinLnBrk="0" hangingPunct="1">
        <a:lnSpc>
          <a:spcPct val="120000"/>
        </a:lnSpc>
        <a:spcBef>
          <a:spcPts val="500"/>
        </a:spcBef>
        <a:buSzPct val="75000"/>
        <a:buFont typeface="Arial" panose="020B0604020202020204" pitchFamily="34" charset="0"/>
        <a:buChar char="•"/>
        <a:defRPr sz="2200" kern="1200">
          <a:solidFill>
            <a:schemeClr val="tx1">
              <a:lumMod val="75000"/>
              <a:lumOff val="25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2pPr>
      <a:lvl3pPr marL="1007745" indent="-228600" algn="l" defTabSz="914400" rtl="0" eaLnBrk="1" fontAlgn="auto" latinLnBrk="0" hangingPunct="1">
        <a:lnSpc>
          <a:spcPct val="120000"/>
        </a:lnSpc>
        <a:spcBef>
          <a:spcPts val="500"/>
        </a:spcBef>
        <a:buSzPct val="75000"/>
        <a:buFont typeface="Arial" panose="020B0604020202020204" pitchFamily="34" charset="0"/>
        <a:buChar char="‒"/>
        <a:defRPr sz="2000" kern="1200">
          <a:solidFill>
            <a:schemeClr val="tx1">
              <a:lumMod val="65000"/>
              <a:lumOff val="35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3pPr>
      <a:lvl4pPr marL="1511935" indent="-228600" algn="l" defTabSz="914400" rtl="0" eaLnBrk="1" fontAlgn="auto" latinLnBrk="0" hangingPunct="1">
        <a:lnSpc>
          <a:spcPct val="100000"/>
        </a:lnSpc>
        <a:spcBef>
          <a:spcPts val="500"/>
        </a:spcBef>
        <a:buSzPct val="75000"/>
        <a:buFont typeface="Arial" panose="020B0604020202020204" pitchFamily="34" charset="0"/>
        <a:buChar char="˃"/>
        <a:defRPr sz="1800" kern="1200">
          <a:solidFill>
            <a:schemeClr val="tx1">
              <a:lumMod val="50000"/>
              <a:lumOff val="50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4pPr>
      <a:lvl5pPr marL="1943735" indent="-228600" algn="l" defTabSz="914400" rtl="0" eaLnBrk="1" fontAlgn="auto" latinLnBrk="0" hangingPunct="1">
        <a:lnSpc>
          <a:spcPct val="90000"/>
        </a:lnSpc>
        <a:spcBef>
          <a:spcPts val="500"/>
        </a:spcBef>
        <a:buSzPct val="75000"/>
        <a:buFont typeface="Arial" panose="020B0604020202020204" pitchFamily="34" charset="0"/>
        <a:buChar char="˃"/>
        <a:defRPr sz="1800" kern="1200">
          <a:solidFill>
            <a:schemeClr val="tx1">
              <a:lumMod val="50000"/>
              <a:lumOff val="50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0467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A63A4E-F370-4E43-88DF-FF35117A42C8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5198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8D277C-D2BF-45CB-B9B1-631697971EC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8662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605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</p:sldLayoutIdLst>
  <mc:AlternateContent xmlns:mc="http://schemas.openxmlformats.org/markup-compatibility/2006" xmlns:p14="http://schemas.microsoft.com/office/powerpoint/2010/main">
    <mc:Choice Requires="p14">
      <p:transition spd="slow" p14:dur="1250" advTm="2440">
        <p14:switch dir="r"/>
      </p:transition>
    </mc:Choice>
    <mc:Fallback xmlns="">
      <p:transition spd="slow" advTm="2440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690DAF-CC37-464A-8652-79347B29536A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FDA84F-4C3F-43C8-AA3F-4E5ABE0EE0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139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3920" r:id="rId2"/>
    <p:sldLayoutId id="2147483921" r:id="rId3"/>
    <p:sldLayoutId id="2147483922" r:id="rId4"/>
    <p:sldLayoutId id="2147483923" r:id="rId5"/>
    <p:sldLayoutId id="2147483924" r:id="rId6"/>
    <p:sldLayoutId id="2147483925" r:id="rId7"/>
    <p:sldLayoutId id="2147483926" r:id="rId8"/>
    <p:sldLayoutId id="2147483927" r:id="rId9"/>
    <p:sldLayoutId id="2147483928" r:id="rId10"/>
    <p:sldLayoutId id="214748392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435651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1" r:id="rId1"/>
    <p:sldLayoutId id="2147483932" r:id="rId2"/>
    <p:sldLayoutId id="2147483933" r:id="rId3"/>
    <p:sldLayoutId id="2147483934" r:id="rId4"/>
    <p:sldLayoutId id="2147483935" r:id="rId5"/>
    <p:sldLayoutId id="2147483936" r:id="rId6"/>
    <p:sldLayoutId id="2147483937" r:id="rId7"/>
    <p:sldLayoutId id="2147483938" r:id="rId8"/>
    <p:sldLayoutId id="2147483939" r:id="rId9"/>
    <p:sldLayoutId id="2147483940" r:id="rId10"/>
    <p:sldLayoutId id="2147483941" r:id="rId11"/>
    <p:sldLayoutId id="2147483942" r:id="rId12"/>
    <p:sldLayoutId id="2147483943" r:id="rId13"/>
    <p:sldLayoutId id="2147483944" r:id="rId14"/>
    <p:sldLayoutId id="2147483945" r:id="rId15"/>
    <p:sldLayoutId id="2147483946" r:id="rId16"/>
    <p:sldLayoutId id="2147483947" r:id="rId17"/>
    <p:sldLayoutId id="2147483948" r:id="rId18"/>
    <p:sldLayoutId id="2147483949" r:id="rId19"/>
    <p:sldLayoutId id="2147483950" r:id="rId20"/>
    <p:sldLayoutId id="2147483951" r:id="rId21"/>
    <p:sldLayoutId id="2147483952" r:id="rId22"/>
    <p:sldLayoutId id="2147483953" r:id="rId23"/>
    <p:sldLayoutId id="2147483954" r:id="rId24"/>
    <p:sldLayoutId id="2147483955" r:id="rId25"/>
    <p:sldLayoutId id="2147483956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6763349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8" r:id="rId1"/>
    <p:sldLayoutId id="2147483959" r:id="rId2"/>
    <p:sldLayoutId id="2147483960" r:id="rId3"/>
    <p:sldLayoutId id="2147483961" r:id="rId4"/>
    <p:sldLayoutId id="2147483962" r:id="rId5"/>
    <p:sldLayoutId id="2147483963" r:id="rId6"/>
    <p:sldLayoutId id="2147483964" r:id="rId7"/>
    <p:sldLayoutId id="2147483965" r:id="rId8"/>
    <p:sldLayoutId id="2147483966" r:id="rId9"/>
    <p:sldLayoutId id="2147483967" r:id="rId10"/>
    <p:sldLayoutId id="2147483968" r:id="rId11"/>
    <p:sldLayoutId id="2147483969" r:id="rId12"/>
    <p:sldLayoutId id="2147483970" r:id="rId13"/>
    <p:sldLayoutId id="2147483971" r:id="rId14"/>
    <p:sldLayoutId id="2147483972" r:id="rId15"/>
    <p:sldLayoutId id="2147483973" r:id="rId16"/>
    <p:sldLayoutId id="2147483974" r:id="rId17"/>
    <p:sldLayoutId id="2147483975" r:id="rId18"/>
    <p:sldLayoutId id="2147483976" r:id="rId19"/>
    <p:sldLayoutId id="2147483977" r:id="rId20"/>
    <p:sldLayoutId id="2147483978" r:id="rId21"/>
    <p:sldLayoutId id="2147483979" r:id="rId22"/>
    <p:sldLayoutId id="2147483980" r:id="rId23"/>
    <p:sldLayoutId id="2147483981" r:id="rId24"/>
    <p:sldLayoutId id="2147483982" r:id="rId25"/>
    <p:sldLayoutId id="2147483983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33" tIns="45717" rIns="91433" bIns="45717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</p:spPr>
        <p:txBody>
          <a:bodyPr vert="horz" lIns="91433" tIns="45717" rIns="91433" bIns="45717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1" y="6356352"/>
            <a:ext cx="2844800" cy="365125"/>
          </a:xfrm>
          <a:prstGeom prst="rect">
            <a:avLst/>
          </a:prstGeom>
        </p:spPr>
        <p:txBody>
          <a:bodyPr vert="horz" lIns="91433" tIns="45717" rIns="91433" bIns="4571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AF1BE9-B57C-498F-AC7D-C05E3E786575}" type="datetimeFigureOut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33" tIns="45717" rIns="91433" bIns="4571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33" tIns="45717" rIns="91433" bIns="4571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A1E25-5442-4AB3-89FD-63405F21195C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774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  <p:sldLayoutId id="2147483996" r:id="rId12"/>
  </p:sldLayoutIdLst>
  <p:timing>
    <p:tnLst>
      <p:par>
        <p:cTn id="1" dur="indefinite" restart="never" nodeType="tmRoot"/>
      </p:par>
    </p:tnLst>
  </p:timing>
  <p:txStyles>
    <p:titleStyle>
      <a:lvl1pPr algn="ctr" defTabSz="1219072" rtl="0" eaLnBrk="1" latinLnBrk="0" hangingPunct="1">
        <a:spcBef>
          <a:spcPct val="0"/>
        </a:spcBef>
        <a:buNone/>
        <a:defRPr sz="5867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53" indent="-457153" algn="l" defTabSz="1219072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495" indent="-380960" algn="l" defTabSz="1219072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523841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376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2913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448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1985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522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057" indent="-304768" algn="l" defTabSz="121907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37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072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609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144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680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217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753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289" algn="l" defTabSz="1219072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gif"/><Relationship Id="rId1" Type="http://schemas.openxmlformats.org/officeDocument/2006/relationships/slideLayout" Target="../slideLayouts/slideLayout13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57.emf"/><Relationship Id="rId4" Type="http://schemas.openxmlformats.org/officeDocument/2006/relationships/image" Target="../media/image56.e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99.xml"/><Relationship Id="rId6" Type="http://schemas.microsoft.com/office/2007/relationships/hdphoto" Target="../media/hdphoto2.wdp"/><Relationship Id="rId5" Type="http://schemas.openxmlformats.org/officeDocument/2006/relationships/image" Target="../media/image60.png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9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microsoft.com/office/2007/relationships/hdphoto" Target="../media/hdphoto4.wdp"/><Relationship Id="rId7" Type="http://schemas.microsoft.com/office/2007/relationships/hdphoto" Target="../media/hdphoto6.wdp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99.xml"/><Relationship Id="rId6" Type="http://schemas.openxmlformats.org/officeDocument/2006/relationships/image" Target="../media/image64.png"/><Relationship Id="rId5" Type="http://schemas.microsoft.com/office/2007/relationships/hdphoto" Target="../media/hdphoto5.wdp"/><Relationship Id="rId4" Type="http://schemas.openxmlformats.org/officeDocument/2006/relationships/image" Target="../media/image63.png"/><Relationship Id="rId9" Type="http://schemas.microsoft.com/office/2007/relationships/hdphoto" Target="../media/hdphoto7.wdp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9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143.xml"/><Relationship Id="rId1" Type="http://schemas.openxmlformats.org/officeDocument/2006/relationships/tags" Target="../tags/tag5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7.xml"/><Relationship Id="rId5" Type="http://schemas.openxmlformats.org/officeDocument/2006/relationships/image" Target="../media/image45.gif"/><Relationship Id="rId4" Type="http://schemas.openxmlformats.org/officeDocument/2006/relationships/image" Target="../media/image4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13" Type="http://schemas.openxmlformats.org/officeDocument/2006/relationships/image" Target="../media/image45.gif"/><Relationship Id="rId3" Type="http://schemas.openxmlformats.org/officeDocument/2006/relationships/audio" Target="../media/audio2.wav"/><Relationship Id="rId7" Type="http://schemas.openxmlformats.org/officeDocument/2006/relationships/image" Target="../media/image46.png"/><Relationship Id="rId12" Type="http://schemas.openxmlformats.org/officeDocument/2006/relationships/slide" Target="slide9.xml"/><Relationship Id="rId17" Type="http://schemas.openxmlformats.org/officeDocument/2006/relationships/image" Target="../media/image49.png"/><Relationship Id="rId2" Type="http://schemas.openxmlformats.org/officeDocument/2006/relationships/audio" Target="../media/audio1.wav"/><Relationship Id="rId16" Type="http://schemas.openxmlformats.org/officeDocument/2006/relationships/hyperlink" Target="https://www.facebook.com/nkpowerskills" TargetMode="Externa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4.png"/><Relationship Id="rId11" Type="http://schemas.openxmlformats.org/officeDocument/2006/relationships/slide" Target="slide8.xml"/><Relationship Id="rId5" Type="http://schemas.openxmlformats.org/officeDocument/2006/relationships/image" Target="../media/image43.png"/><Relationship Id="rId15" Type="http://schemas.openxmlformats.org/officeDocument/2006/relationships/image" Target="../media/image48.png"/><Relationship Id="rId10" Type="http://schemas.openxmlformats.org/officeDocument/2006/relationships/slide" Target="slide7.xml"/><Relationship Id="rId4" Type="http://schemas.openxmlformats.org/officeDocument/2006/relationships/image" Target="../media/image42.png"/><Relationship Id="rId9" Type="http://schemas.openxmlformats.org/officeDocument/2006/relationships/slide" Target="slide6.xml"/><Relationship Id="rId14" Type="http://schemas.openxmlformats.org/officeDocument/2006/relationships/image" Target="../media/image47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jpeg"/><Relationship Id="rId3" Type="http://schemas.openxmlformats.org/officeDocument/2006/relationships/audio" Target="../media/audio4.wav"/><Relationship Id="rId7" Type="http://schemas.openxmlformats.org/officeDocument/2006/relationships/image" Target="../media/image50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57.xml"/><Relationship Id="rId6" Type="http://schemas.openxmlformats.org/officeDocument/2006/relationships/slide" Target="slide4.xml"/><Relationship Id="rId5" Type="http://schemas.openxmlformats.org/officeDocument/2006/relationships/image" Target="../media/image43.png"/><Relationship Id="rId10" Type="http://schemas.openxmlformats.org/officeDocument/2006/relationships/image" Target="../media/image53.gif"/><Relationship Id="rId4" Type="http://schemas.openxmlformats.org/officeDocument/2006/relationships/image" Target="../media/image42.png"/><Relationship Id="rId9" Type="http://schemas.openxmlformats.org/officeDocument/2006/relationships/image" Target="../media/image52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audio" Target="../media/audio4.wav"/><Relationship Id="rId7" Type="http://schemas.openxmlformats.org/officeDocument/2006/relationships/image" Target="../media/image51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4.png"/><Relationship Id="rId11" Type="http://schemas.openxmlformats.org/officeDocument/2006/relationships/image" Target="../media/image50.png"/><Relationship Id="rId5" Type="http://schemas.openxmlformats.org/officeDocument/2006/relationships/image" Target="../media/image43.png"/><Relationship Id="rId10" Type="http://schemas.openxmlformats.org/officeDocument/2006/relationships/slide" Target="slide4.xml"/><Relationship Id="rId4" Type="http://schemas.openxmlformats.org/officeDocument/2006/relationships/image" Target="../media/image42.png"/><Relationship Id="rId9" Type="http://schemas.openxmlformats.org/officeDocument/2006/relationships/image" Target="../media/image53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audio" Target="../media/audio4.wav"/><Relationship Id="rId7" Type="http://schemas.openxmlformats.org/officeDocument/2006/relationships/image" Target="../media/image51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4.png"/><Relationship Id="rId11" Type="http://schemas.openxmlformats.org/officeDocument/2006/relationships/image" Target="../media/image50.png"/><Relationship Id="rId5" Type="http://schemas.openxmlformats.org/officeDocument/2006/relationships/image" Target="../media/image43.png"/><Relationship Id="rId10" Type="http://schemas.openxmlformats.org/officeDocument/2006/relationships/slide" Target="slide4.xml"/><Relationship Id="rId4" Type="http://schemas.openxmlformats.org/officeDocument/2006/relationships/image" Target="../media/image42.png"/><Relationship Id="rId9" Type="http://schemas.openxmlformats.org/officeDocument/2006/relationships/image" Target="../media/image53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audio" Target="../media/audio4.wav"/><Relationship Id="rId7" Type="http://schemas.openxmlformats.org/officeDocument/2006/relationships/image" Target="../media/image51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4.png"/><Relationship Id="rId11" Type="http://schemas.openxmlformats.org/officeDocument/2006/relationships/image" Target="../media/image50.png"/><Relationship Id="rId5" Type="http://schemas.openxmlformats.org/officeDocument/2006/relationships/image" Target="../media/image43.png"/><Relationship Id="rId10" Type="http://schemas.openxmlformats.org/officeDocument/2006/relationships/slide" Target="slide4.xml"/><Relationship Id="rId4" Type="http://schemas.openxmlformats.org/officeDocument/2006/relationships/image" Target="../media/image42.png"/><Relationship Id="rId9" Type="http://schemas.openxmlformats.org/officeDocument/2006/relationships/image" Target="../media/image53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audio" Target="../media/audio4.wav"/><Relationship Id="rId7" Type="http://schemas.openxmlformats.org/officeDocument/2006/relationships/image" Target="../media/image51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4.png"/><Relationship Id="rId11" Type="http://schemas.openxmlformats.org/officeDocument/2006/relationships/image" Target="../media/image50.png"/><Relationship Id="rId5" Type="http://schemas.openxmlformats.org/officeDocument/2006/relationships/image" Target="../media/image43.png"/><Relationship Id="rId10" Type="http://schemas.openxmlformats.org/officeDocument/2006/relationships/slide" Target="slide4.xml"/><Relationship Id="rId4" Type="http://schemas.openxmlformats.org/officeDocument/2006/relationships/image" Target="../media/image42.png"/><Relationship Id="rId9" Type="http://schemas.openxmlformats.org/officeDocument/2006/relationships/image" Target="../media/image53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7" name="WordArt 11"/>
          <p:cNvSpPr>
            <a:spLocks noChangeArrowheads="1" noChangeShapeType="1" noTextEdit="1"/>
          </p:cNvSpPr>
          <p:nvPr/>
        </p:nvSpPr>
        <p:spPr bwMode="auto">
          <a:xfrm>
            <a:off x="2819400" y="1676400"/>
            <a:ext cx="6781800" cy="1524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rgbClr val="FFFF99"/>
              </a:extrusion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100" b="1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000000"/>
                  </a:gs>
                  <a:gs pos="20000">
                    <a:srgbClr val="0A128C"/>
                  </a:gs>
                  <a:gs pos="35001">
                    <a:srgbClr val="181CC7"/>
                  </a:gs>
                  <a:gs pos="44000">
                    <a:srgbClr val="7005D4"/>
                  </a:gs>
                  <a:gs pos="50000">
                    <a:srgbClr val="8C3D91"/>
                  </a:gs>
                  <a:gs pos="56000">
                    <a:srgbClr val="7005D4"/>
                  </a:gs>
                  <a:gs pos="64999">
                    <a:srgbClr val="181CC7"/>
                  </a:gs>
                  <a:gs pos="80000">
                    <a:srgbClr val="0A128C"/>
                  </a:gs>
                  <a:gs pos="100000">
                    <a:srgbClr val="000000"/>
                  </a:gs>
                </a:gsLst>
                <a:lin ang="5400000" scaled="1"/>
              </a:gra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4348" name="WordArt 12"/>
          <p:cNvSpPr>
            <a:spLocks noChangeArrowheads="1" noChangeShapeType="1" noTextEdit="1"/>
          </p:cNvSpPr>
          <p:nvPr/>
        </p:nvSpPr>
        <p:spPr bwMode="auto">
          <a:xfrm>
            <a:off x="2909060" y="2785992"/>
            <a:ext cx="6173260" cy="72201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0" cap="none" spc="0" normalizeH="0" baseline="0" noProof="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sy="50000" kx="2453608" rotWithShape="0">
                    <a:srgbClr val="868686">
                      <a:alpha val="50000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MÔN: TOÁN</a:t>
            </a:r>
          </a:p>
        </p:txBody>
      </p:sp>
      <p:grpSp>
        <p:nvGrpSpPr>
          <p:cNvPr id="2053" name="Group 13"/>
          <p:cNvGrpSpPr>
            <a:grpSpLocks/>
          </p:cNvGrpSpPr>
          <p:nvPr/>
        </p:nvGrpSpPr>
        <p:grpSpPr bwMode="auto">
          <a:xfrm>
            <a:off x="1" y="-14288"/>
            <a:ext cx="12256654" cy="6837363"/>
            <a:chOff x="14" y="-9"/>
            <a:chExt cx="5781" cy="4329"/>
          </a:xfrm>
        </p:grpSpPr>
        <p:pic>
          <p:nvPicPr>
            <p:cNvPr id="2057" name="Picture 14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0"/>
              <a:ext cx="5736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8" name="Picture 15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-2127" y="2132"/>
              <a:ext cx="4329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9" name="Picture 16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" y="4267"/>
              <a:ext cx="5736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0" name="Picture 17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3571" y="2132"/>
              <a:ext cx="4329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54" name="TextBox 12"/>
          <p:cNvSpPr txBox="1">
            <a:spLocks noChangeArrowheads="1"/>
          </p:cNvSpPr>
          <p:nvPr/>
        </p:nvSpPr>
        <p:spPr bwMode="auto">
          <a:xfrm>
            <a:off x="1752600" y="533400"/>
            <a:ext cx="9331036" cy="130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ỦY BAN NHÂN DÂN QUẬN LONG BIÊN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TRƯỜNG TIỂU HỌC ÁI MỘ B</a:t>
            </a:r>
          </a:p>
        </p:txBody>
      </p:sp>
      <p:sp>
        <p:nvSpPr>
          <p:cNvPr id="2056" name="TextBox 14"/>
          <p:cNvSpPr txBox="1">
            <a:spLocks noChangeArrowheads="1"/>
          </p:cNvSpPr>
          <p:nvPr/>
        </p:nvSpPr>
        <p:spPr bwMode="auto">
          <a:xfrm>
            <a:off x="1977476" y="4145455"/>
            <a:ext cx="8534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LỚP 2</a:t>
            </a:r>
          </a:p>
        </p:txBody>
      </p:sp>
      <p:sp>
        <p:nvSpPr>
          <p:cNvPr id="12" name="TextBox 14">
            <a:extLst>
              <a:ext uri="{FF2B5EF4-FFF2-40B4-BE49-F238E27FC236}">
                <a16:creationId xmlns:a16="http://schemas.microsoft.com/office/drawing/2014/main" id="{038EBA7F-34F2-4ECE-BCA6-B7BCB30B2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19" y="4975745"/>
            <a:ext cx="115776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Bảng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chia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 (</a:t>
            </a: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Tiết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2) – </a:t>
            </a: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tập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BC8C3591-1849-4523-A500-493EB0D6E0C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505" y="178287"/>
            <a:ext cx="1523999" cy="1523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86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repeatCount="2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161" y="4285397"/>
            <a:ext cx="11818861" cy="238835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1101" y="1473958"/>
            <a:ext cx="8272979" cy="263529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5881" y="395786"/>
            <a:ext cx="9935813" cy="13028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321" y="2872861"/>
            <a:ext cx="7195481" cy="341990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3043237" y="2095459"/>
            <a:ext cx="705769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0" b="1" i="0" u="none" strike="noStrike" kern="120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方正静蕾简体" panose="02000000000000000000" pitchFamily="2" charset="-122"/>
                <a:cs typeface="Arial" panose="020B0604020202020204" pitchFamily="34" charset="0"/>
              </a:rPr>
              <a:t>Tiết</a:t>
            </a: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方正静蕾简体" panose="02000000000000000000" pitchFamily="2" charset="-122"/>
                <a:cs typeface="Arial" panose="020B0604020202020204" pitchFamily="34" charset="0"/>
              </a:rPr>
              <a:t> 2: </a:t>
            </a:r>
            <a:r>
              <a:rPr kumimoji="0" lang="en-US" altLang="zh-CN" sz="6000" b="1" i="0" u="none" strike="noStrike" kern="120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方正静蕾简体" panose="02000000000000000000" pitchFamily="2" charset="-122"/>
                <a:cs typeface="Arial" panose="020B0604020202020204" pitchFamily="34" charset="0"/>
              </a:rPr>
              <a:t>Luyện</a:t>
            </a: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方正静蕾简体" panose="02000000000000000000" pitchFamily="2" charset="-122"/>
                <a:cs typeface="Arial" panose="020B0604020202020204" pitchFamily="34" charset="0"/>
              </a:rPr>
              <a:t> </a:t>
            </a:r>
            <a:r>
              <a:rPr kumimoji="0" lang="en-US" altLang="zh-CN" sz="6000" b="1" i="0" u="none" strike="noStrike" kern="120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方正静蕾简体" panose="02000000000000000000" pitchFamily="2" charset="-122"/>
                <a:cs typeface="Arial" panose="020B0604020202020204" pitchFamily="34" charset="0"/>
              </a:rPr>
              <a:t>tập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方正静蕾简体" panose="02000000000000000000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399453" y="104949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YÊU CẦU CẦN ĐẠT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2263435"/>
            <a:ext cx="95140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cố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2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5 qua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một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tập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4154562"/>
            <a:ext cx="95140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Vận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dụng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toán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vào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toán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lời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văn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về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1694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1783853" y="140817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2221175" y="1408171"/>
            <a:ext cx="8851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Tính.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3057C0-9010-45F1-BAF2-FB9D4A560B91}"/>
              </a:ext>
            </a:extLst>
          </p:cNvPr>
          <p:cNvSpPr txBox="1"/>
          <p:nvPr/>
        </p:nvSpPr>
        <p:spPr>
          <a:xfrm>
            <a:off x="3337250" y="2388967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2AD0B34-F6AB-4631-B4DF-CEF5111A3110}"/>
              </a:ext>
            </a:extLst>
          </p:cNvPr>
          <p:cNvSpPr txBox="1"/>
          <p:nvPr/>
        </p:nvSpPr>
        <p:spPr>
          <a:xfrm>
            <a:off x="3503964" y="407924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E18EB52-F128-42E8-92B2-193707C44F0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16492" y="2360846"/>
            <a:ext cx="4860141" cy="12716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1E5AC20-22E4-4B12-BCB3-D2E5812B9A62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16492" y="3972695"/>
            <a:ext cx="4832483" cy="125953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AB83D23-1CE8-4383-9FB9-6481C185DA07}"/>
              </a:ext>
            </a:extLst>
          </p:cNvPr>
          <p:cNvSpPr txBox="1"/>
          <p:nvPr/>
        </p:nvSpPr>
        <p:spPr>
          <a:xfrm>
            <a:off x="5919868" y="2777287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6106E1-5364-4A83-96CB-C64F9D30E717}"/>
              </a:ext>
            </a:extLst>
          </p:cNvPr>
          <p:cNvSpPr txBox="1"/>
          <p:nvPr/>
        </p:nvSpPr>
        <p:spPr>
          <a:xfrm>
            <a:off x="7611193" y="2749151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321413A-8438-4D86-AB7E-ADD0A7F2469D}"/>
              </a:ext>
            </a:extLst>
          </p:cNvPr>
          <p:cNvSpPr txBox="1"/>
          <p:nvPr/>
        </p:nvSpPr>
        <p:spPr>
          <a:xfrm>
            <a:off x="5966357" y="4439424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259CACD-4BEE-4E27-A567-3B72F83A79EC}"/>
              </a:ext>
            </a:extLst>
          </p:cNvPr>
          <p:cNvSpPr txBox="1"/>
          <p:nvPr/>
        </p:nvSpPr>
        <p:spPr>
          <a:xfrm>
            <a:off x="7694279" y="4439424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611146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5" grpId="0"/>
      <p:bldP spid="6" grpId="0"/>
      <p:bldP spid="9" grpId="0" animBg="1"/>
      <p:bldP spid="10" grpId="0" animBg="1"/>
      <p:bldP spid="11" grpId="0" animBg="1"/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D565DF3-47B1-431A-8E27-7C3B21EB1F7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66259" y="1132094"/>
            <a:ext cx="4860142" cy="2571684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17A1010E-F69F-4C66-BA1D-2CBD86000BAA}"/>
              </a:ext>
            </a:extLst>
          </p:cNvPr>
          <p:cNvSpPr/>
          <p:nvPr/>
        </p:nvSpPr>
        <p:spPr>
          <a:xfrm>
            <a:off x="776064" y="694772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3A2B50C-014E-442D-B384-0477101A2233}"/>
              </a:ext>
            </a:extLst>
          </p:cNvPr>
          <p:cNvSpPr txBox="1"/>
          <p:nvPr/>
        </p:nvSpPr>
        <p:spPr>
          <a:xfrm>
            <a:off x="1213387" y="694772"/>
            <a:ext cx="477392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 Nam đã cắt 30 hình tròn để trang trí đèn ông sao, mỗi chiếc đèn cần 5 hình. Hỏi bạn Nam trang trí được bao nhiêu chiếc đèn ông sao?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AF86389-7F08-419A-B2DF-5B58AE9BB601}"/>
              </a:ext>
            </a:extLst>
          </p:cNvPr>
          <p:cNvSpPr txBox="1"/>
          <p:nvPr/>
        </p:nvSpPr>
        <p:spPr>
          <a:xfrm>
            <a:off x="4599420" y="3830998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905D835-25F2-4D45-B56E-F63DDBF2CDED}"/>
              </a:ext>
            </a:extLst>
          </p:cNvPr>
          <p:cNvSpPr txBox="1"/>
          <p:nvPr/>
        </p:nvSpPr>
        <p:spPr>
          <a:xfrm>
            <a:off x="1206462" y="4286475"/>
            <a:ext cx="833728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 Nam trang trí được số chiếc đèn ông sao là: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F9F420-107B-4846-8B5C-CB3AD64B3D1C}"/>
              </a:ext>
            </a:extLst>
          </p:cNvPr>
          <p:cNvSpPr txBox="1"/>
          <p:nvPr/>
        </p:nvSpPr>
        <p:spPr>
          <a:xfrm>
            <a:off x="2516927" y="4741952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 : 5 = 6 (chiếc)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57486B-77FA-4196-85EF-2A05A9B5FA29}"/>
              </a:ext>
            </a:extLst>
          </p:cNvPr>
          <p:cNvSpPr txBox="1"/>
          <p:nvPr/>
        </p:nvSpPr>
        <p:spPr>
          <a:xfrm>
            <a:off x="4262931" y="5197429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số: 6 chiếc đèn ông sao.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1001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4818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Không có mô tả.">
            <a:extLst>
              <a:ext uri="{FF2B5EF4-FFF2-40B4-BE49-F238E27FC236}">
                <a16:creationId xmlns:a16="http://schemas.microsoft.com/office/drawing/2014/main" id="{06594555-35E1-4811-A78E-483B17570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947" y="370400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7F29173-8642-4E2B-AECC-99D1A0EB4A89}"/>
              </a:ext>
            </a:extLst>
          </p:cNvPr>
          <p:cNvSpPr txBox="1"/>
          <p:nvPr/>
        </p:nvSpPr>
        <p:spPr>
          <a:xfrm flipH="1">
            <a:off x="399824" y="1401839"/>
            <a:ext cx="48443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A1E72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CHỌN TẤM THẺ NÀO?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85CD50B-3443-42F3-9AEC-225E2AFCD9C8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37274" y="362800"/>
            <a:ext cx="1693179" cy="142674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2ECBDCC-D103-4AEE-9E74-7EC602666EC8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288258" y="401912"/>
            <a:ext cx="4954612" cy="213032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6511141-ABBB-4090-8494-5FC8A8966BE4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085178" y="2285747"/>
            <a:ext cx="5360771" cy="4170341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FBA850B-F3A9-4299-AB3B-128F04205DB6}"/>
              </a:ext>
            </a:extLst>
          </p:cNvPr>
          <p:cNvSpPr txBox="1"/>
          <p:nvPr/>
        </p:nvSpPr>
        <p:spPr>
          <a:xfrm>
            <a:off x="932484" y="2828579"/>
            <a:ext cx="515269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Chơi theo nhóm.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Đặt 12 tấm thẻ trên mặt bàn. Khi đến lượt, người chơi gieo xúc xắc, úp một tấm thẻ ghi phép tính có kết quả bằng số chấm ở mặt trên xúc xắc.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Trò chơi kết thúc khi úp được 6 tấm thẻ.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BBB178D-D38B-46AE-BD22-4EF6952FD2D9}"/>
              </a:ext>
            </a:extLst>
          </p:cNvPr>
          <p:cNvSpPr/>
          <p:nvPr/>
        </p:nvSpPr>
        <p:spPr>
          <a:xfrm>
            <a:off x="859722" y="2153156"/>
            <a:ext cx="5360771" cy="4170341"/>
          </a:xfrm>
          <a:prstGeom prst="roundRect">
            <a:avLst/>
          </a:prstGeom>
          <a:noFill/>
          <a:ln w="28575">
            <a:solidFill>
              <a:srgbClr val="C00000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3866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-7.40741E-7 L -2.08333E-7 -0.07222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uiExpand="1" build="p"/>
      <p:bldP spid="1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087354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54" y="2387976"/>
            <a:ext cx="3485697" cy="4561070"/>
          </a:xfrm>
          <a:prstGeom prst="rect">
            <a:avLst/>
          </a:prstGeom>
        </p:spPr>
      </p:pic>
      <p:pic>
        <p:nvPicPr>
          <p:cNvPr id="3" name="图片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7612" y="3780120"/>
            <a:ext cx="6858765" cy="274159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321269" y="1275196"/>
            <a:ext cx="786808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Tạm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biệt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hẹn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gặp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con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vào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những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tiết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học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sau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Black" panose="00000A00000000000000" pitchFamily="2" charset="0"/>
                <a:ea typeface="+mn-ea"/>
                <a:cs typeface="+mn-cs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860182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B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4895" y="56367"/>
            <a:ext cx="5002213" cy="1549970"/>
          </a:xfrm>
          <a:prstGeom prst="rect">
            <a:avLst/>
          </a:prstGeom>
        </p:spPr>
      </p:pic>
      <p:pic>
        <p:nvPicPr>
          <p:cNvPr id="18" name="PA_图片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/>
          <a:stretch>
            <a:fillRect/>
          </a:stretch>
        </p:blipFill>
        <p:spPr>
          <a:xfrm>
            <a:off x="2519366" y="1072515"/>
            <a:ext cx="7145337" cy="57483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文本框 4"/>
          <p:cNvSpPr txBox="1">
            <a:spLocks noChangeArrowheads="1"/>
          </p:cNvSpPr>
          <p:nvPr/>
        </p:nvSpPr>
        <p:spPr bwMode="auto">
          <a:xfrm>
            <a:off x="3428133" y="2857245"/>
            <a:ext cx="5100408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Arial"/>
                <a:ea typeface="+mn-ea"/>
                <a:cs typeface="+mn-ea"/>
                <a:sym typeface="+mn-lt"/>
              </a:rPr>
              <a:t>Khởi</a:t>
            </a:r>
            <a:r>
              <a:rPr kumimoji="0" lang="en-US" altLang="zh-CN" sz="4400" b="1" i="0" u="none" strike="noStrike" kern="1200" cap="none" spc="0" normalizeH="0" baseline="0" noProof="0" dirty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Arial"/>
                <a:ea typeface="+mn-ea"/>
                <a:cs typeface="+mn-ea"/>
                <a:sym typeface="+mn-lt"/>
              </a:rPr>
              <a:t> </a:t>
            </a:r>
            <a:r>
              <a:rPr kumimoji="0" lang="en-US" altLang="zh-CN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Arial"/>
                <a:ea typeface="+mn-ea"/>
                <a:cs typeface="+mn-ea"/>
                <a:sym typeface="+mn-lt"/>
              </a:rPr>
              <a:t>động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Arial"/>
              <a:ea typeface="+mn-ea"/>
              <a:cs typeface="+mn-ea"/>
              <a:sym typeface="+mn-lt"/>
            </a:endParaRPr>
          </a:p>
        </p:txBody>
      </p:sp>
      <p:pic>
        <p:nvPicPr>
          <p:cNvPr id="23" name="图片 2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9881" y="4085590"/>
            <a:ext cx="2421891" cy="2250440"/>
          </a:xfrm>
          <a:prstGeom prst="rect">
            <a:avLst/>
          </a:prstGeom>
        </p:spPr>
      </p:pic>
      <p:pic>
        <p:nvPicPr>
          <p:cNvPr id="7173" name="图片 20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337" y="4089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5371173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100"/>
                            </p:stCondLst>
                            <p:childTnLst>
                              <p:par>
                                <p:cTn id="1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2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b="80356"/>
          <a:stretch>
            <a:fillRect/>
          </a:stretch>
        </p:blipFill>
        <p:spPr>
          <a:xfrm>
            <a:off x="1116637" y="3000527"/>
            <a:ext cx="3860425" cy="398525"/>
          </a:xfrm>
          <a:custGeom>
            <a:avLst/>
            <a:gdLst>
              <a:gd name="connsiteX0" fmla="*/ 0 w 3860425"/>
              <a:gd name="connsiteY0" fmla="*/ 0 h 398525"/>
              <a:gd name="connsiteX1" fmla="*/ 3860425 w 3860425"/>
              <a:gd name="connsiteY1" fmla="*/ 0 h 398525"/>
              <a:gd name="connsiteX2" fmla="*/ 3860425 w 3860425"/>
              <a:gd name="connsiteY2" fmla="*/ 398525 h 398525"/>
              <a:gd name="connsiteX3" fmla="*/ 0 w 3860425"/>
              <a:gd name="connsiteY3" fmla="*/ 398525 h 3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398525">
                <a:moveTo>
                  <a:pt x="0" y="0"/>
                </a:moveTo>
                <a:lnTo>
                  <a:pt x="3860425" y="0"/>
                </a:lnTo>
                <a:lnTo>
                  <a:pt x="3860425" y="398525"/>
                </a:lnTo>
                <a:lnTo>
                  <a:pt x="0" y="398525"/>
                </a:lnTo>
                <a:close/>
              </a:path>
            </a:pathLst>
          </a:cu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73857"/>
          <a:stretch>
            <a:fillRect/>
          </a:stretch>
        </p:blipFill>
        <p:spPr>
          <a:xfrm>
            <a:off x="1134227" y="4454449"/>
            <a:ext cx="3860425" cy="530384"/>
          </a:xfrm>
          <a:custGeom>
            <a:avLst/>
            <a:gdLst>
              <a:gd name="connsiteX0" fmla="*/ 0 w 3860425"/>
              <a:gd name="connsiteY0" fmla="*/ 0 h 530384"/>
              <a:gd name="connsiteX1" fmla="*/ 3860425 w 3860425"/>
              <a:gd name="connsiteY1" fmla="*/ 0 h 530384"/>
              <a:gd name="connsiteX2" fmla="*/ 3860425 w 3860425"/>
              <a:gd name="connsiteY2" fmla="*/ 530384 h 530384"/>
              <a:gd name="connsiteX3" fmla="*/ 0 w 3860425"/>
              <a:gd name="connsiteY3" fmla="*/ 530384 h 53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530384">
                <a:moveTo>
                  <a:pt x="0" y="0"/>
                </a:moveTo>
                <a:lnTo>
                  <a:pt x="3860425" y="0"/>
                </a:lnTo>
                <a:lnTo>
                  <a:pt x="3860425" y="530384"/>
                </a:lnTo>
                <a:lnTo>
                  <a:pt x="0" y="530384"/>
                </a:lnTo>
                <a:close/>
              </a:path>
            </a:pathLst>
          </a:cu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5652" b="26595"/>
          <a:stretch>
            <a:fillRect/>
          </a:stretch>
        </p:blipFill>
        <p:spPr>
          <a:xfrm>
            <a:off x="1134223" y="4100838"/>
            <a:ext cx="3860426" cy="360176"/>
          </a:xfrm>
          <a:custGeom>
            <a:avLst/>
            <a:gdLst>
              <a:gd name="connsiteX0" fmla="*/ 0 w 3860426"/>
              <a:gd name="connsiteY0" fmla="*/ 0 h 360176"/>
              <a:gd name="connsiteX1" fmla="*/ 3860426 w 3860426"/>
              <a:gd name="connsiteY1" fmla="*/ 0 h 360176"/>
              <a:gd name="connsiteX2" fmla="*/ 3860426 w 3860426"/>
              <a:gd name="connsiteY2" fmla="*/ 360176 h 360176"/>
              <a:gd name="connsiteX3" fmla="*/ 0 w 3860426"/>
              <a:gd name="connsiteY3" fmla="*/ 360176 h 36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176">
                <a:moveTo>
                  <a:pt x="0" y="0"/>
                </a:moveTo>
                <a:lnTo>
                  <a:pt x="3860426" y="0"/>
                </a:lnTo>
                <a:lnTo>
                  <a:pt x="3860426" y="360176"/>
                </a:lnTo>
                <a:lnTo>
                  <a:pt x="0" y="360176"/>
                </a:lnTo>
                <a:close/>
              </a:path>
            </a:pathLst>
          </a:cu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7562" b="44348"/>
          <a:stretch>
            <a:fillRect/>
          </a:stretch>
        </p:blipFill>
        <p:spPr>
          <a:xfrm>
            <a:off x="1134225" y="3742888"/>
            <a:ext cx="3860426" cy="367008"/>
          </a:xfrm>
          <a:custGeom>
            <a:avLst/>
            <a:gdLst>
              <a:gd name="connsiteX0" fmla="*/ 0 w 3860426"/>
              <a:gd name="connsiteY0" fmla="*/ 0 h 367008"/>
              <a:gd name="connsiteX1" fmla="*/ 3860426 w 3860426"/>
              <a:gd name="connsiteY1" fmla="*/ 0 h 367008"/>
              <a:gd name="connsiteX2" fmla="*/ 3860426 w 3860426"/>
              <a:gd name="connsiteY2" fmla="*/ 367008 h 367008"/>
              <a:gd name="connsiteX3" fmla="*/ 0 w 3860426"/>
              <a:gd name="connsiteY3" fmla="*/ 367008 h 36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7008">
                <a:moveTo>
                  <a:pt x="0" y="0"/>
                </a:moveTo>
                <a:lnTo>
                  <a:pt x="3860426" y="0"/>
                </a:lnTo>
                <a:lnTo>
                  <a:pt x="3860426" y="367008"/>
                </a:lnTo>
                <a:lnTo>
                  <a:pt x="0" y="367008"/>
                </a:lnTo>
                <a:close/>
              </a:path>
            </a:pathLst>
          </a:cu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20130" b="62102"/>
          <a:stretch>
            <a:fillRect/>
          </a:stretch>
        </p:blipFill>
        <p:spPr>
          <a:xfrm>
            <a:off x="1134223" y="3386209"/>
            <a:ext cx="3860426" cy="360486"/>
          </a:xfrm>
          <a:custGeom>
            <a:avLst/>
            <a:gdLst>
              <a:gd name="connsiteX0" fmla="*/ 0 w 3860426"/>
              <a:gd name="connsiteY0" fmla="*/ 0 h 360486"/>
              <a:gd name="connsiteX1" fmla="*/ 3860426 w 3860426"/>
              <a:gd name="connsiteY1" fmla="*/ 0 h 360486"/>
              <a:gd name="connsiteX2" fmla="*/ 3860426 w 3860426"/>
              <a:gd name="connsiteY2" fmla="*/ 360486 h 360486"/>
              <a:gd name="connsiteX3" fmla="*/ 0 w 3860426"/>
              <a:gd name="connsiteY3" fmla="*/ 360486 h 360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486">
                <a:moveTo>
                  <a:pt x="0" y="0"/>
                </a:moveTo>
                <a:lnTo>
                  <a:pt x="3860426" y="0"/>
                </a:lnTo>
                <a:lnTo>
                  <a:pt x="3860426" y="360486"/>
                </a:lnTo>
                <a:lnTo>
                  <a:pt x="0" y="360486"/>
                </a:lnTo>
                <a:close/>
              </a:path>
            </a:pathLst>
          </a:custGeom>
        </p:spPr>
      </p:pic>
      <p:pic>
        <p:nvPicPr>
          <p:cNvPr id="1026" name="Picture 2" descr="Flying Red Bird GIF by PlayKids | Bird gif, Cartoon people, Flash ..."/>
          <p:cNvPicPr>
            <a:picLocks noChangeAspect="1" noChangeArrowheads="1" noCrop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549895" y="237688"/>
            <a:ext cx="3867150" cy="350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19"/>
          <p:cNvSpPr/>
          <p:nvPr/>
        </p:nvSpPr>
        <p:spPr>
          <a:xfrm>
            <a:off x="668346" y="2094452"/>
            <a:ext cx="10848652" cy="17526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70603" y="1628463"/>
            <a:ext cx="9243561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ungee Inline" pitchFamily="2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ungee Inline" pitchFamily="2" charset="0"/>
                <a:ea typeface="+mn-ea"/>
                <a:cs typeface="+mn-cs"/>
              </a:rPr>
              <a:t>GIÚP CHIM XÂY TỔ</a:t>
            </a:r>
          </a:p>
        </p:txBody>
      </p:sp>
      <p:sp>
        <p:nvSpPr>
          <p:cNvPr id="22" name="Rectangle 21"/>
          <p:cNvSpPr/>
          <p:nvPr/>
        </p:nvSpPr>
        <p:spPr>
          <a:xfrm>
            <a:off x="2968450" y="3957840"/>
            <a:ext cx="5999154" cy="96916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75105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CẤM BUÔN BÁN, CẤM REUP"/>
          <p:cNvPicPr>
            <a:picLocks noChangeAspect="1"/>
          </p:cNvPicPr>
          <p:nvPr/>
        </p:nvPicPr>
        <p:blipFill rotWithShape="1">
          <a:blip r:embed="rId4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Vào http://fb.com/nkpowerskills tải game miễn phí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35" name="ĐC SHARE MIỄN PHÍ BỞI NK POWERSKILLS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b="80356"/>
          <a:stretch>
            <a:fillRect/>
          </a:stretch>
        </p:blipFill>
        <p:spPr>
          <a:xfrm>
            <a:off x="1116637" y="3000527"/>
            <a:ext cx="3860425" cy="398525"/>
          </a:xfrm>
          <a:custGeom>
            <a:avLst/>
            <a:gdLst>
              <a:gd name="connsiteX0" fmla="*/ 0 w 3860425"/>
              <a:gd name="connsiteY0" fmla="*/ 0 h 398525"/>
              <a:gd name="connsiteX1" fmla="*/ 3860425 w 3860425"/>
              <a:gd name="connsiteY1" fmla="*/ 0 h 398525"/>
              <a:gd name="connsiteX2" fmla="*/ 3860425 w 3860425"/>
              <a:gd name="connsiteY2" fmla="*/ 398525 h 398525"/>
              <a:gd name="connsiteX3" fmla="*/ 0 w 3860425"/>
              <a:gd name="connsiteY3" fmla="*/ 398525 h 3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398525">
                <a:moveTo>
                  <a:pt x="0" y="0"/>
                </a:moveTo>
                <a:lnTo>
                  <a:pt x="3860425" y="0"/>
                </a:lnTo>
                <a:lnTo>
                  <a:pt x="3860425" y="398525"/>
                </a:lnTo>
                <a:lnTo>
                  <a:pt x="0" y="398525"/>
                </a:lnTo>
                <a:close/>
              </a:path>
            </a:pathLst>
          </a:custGeom>
        </p:spPr>
      </p:pic>
      <p:pic>
        <p:nvPicPr>
          <p:cNvPr id="30" name="CẤM BUÔN BÁN, CẤM REUP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5652" b="26595"/>
          <a:stretch>
            <a:fillRect/>
          </a:stretch>
        </p:blipFill>
        <p:spPr>
          <a:xfrm>
            <a:off x="1134223" y="4100838"/>
            <a:ext cx="3860426" cy="360176"/>
          </a:xfrm>
          <a:custGeom>
            <a:avLst/>
            <a:gdLst>
              <a:gd name="connsiteX0" fmla="*/ 0 w 3860426"/>
              <a:gd name="connsiteY0" fmla="*/ 0 h 360176"/>
              <a:gd name="connsiteX1" fmla="*/ 3860426 w 3860426"/>
              <a:gd name="connsiteY1" fmla="*/ 0 h 360176"/>
              <a:gd name="connsiteX2" fmla="*/ 3860426 w 3860426"/>
              <a:gd name="connsiteY2" fmla="*/ 360176 h 360176"/>
              <a:gd name="connsiteX3" fmla="*/ 0 w 3860426"/>
              <a:gd name="connsiteY3" fmla="*/ 360176 h 36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176">
                <a:moveTo>
                  <a:pt x="0" y="0"/>
                </a:moveTo>
                <a:lnTo>
                  <a:pt x="3860426" y="0"/>
                </a:lnTo>
                <a:lnTo>
                  <a:pt x="3860426" y="360176"/>
                </a:lnTo>
                <a:lnTo>
                  <a:pt x="0" y="360176"/>
                </a:lnTo>
                <a:close/>
              </a:path>
            </a:pathLst>
          </a:custGeom>
        </p:spPr>
      </p:pic>
      <p:pic>
        <p:nvPicPr>
          <p:cNvPr id="32" name="Vào http://fb.com/nkpowerskills tải game miễn phí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7562" b="44348"/>
          <a:stretch>
            <a:fillRect/>
          </a:stretch>
        </p:blipFill>
        <p:spPr>
          <a:xfrm>
            <a:off x="1134225" y="3742888"/>
            <a:ext cx="3860426" cy="367008"/>
          </a:xfrm>
          <a:custGeom>
            <a:avLst/>
            <a:gdLst>
              <a:gd name="connsiteX0" fmla="*/ 0 w 3860426"/>
              <a:gd name="connsiteY0" fmla="*/ 0 h 367008"/>
              <a:gd name="connsiteX1" fmla="*/ 3860426 w 3860426"/>
              <a:gd name="connsiteY1" fmla="*/ 0 h 367008"/>
              <a:gd name="connsiteX2" fmla="*/ 3860426 w 3860426"/>
              <a:gd name="connsiteY2" fmla="*/ 367008 h 367008"/>
              <a:gd name="connsiteX3" fmla="*/ 0 w 3860426"/>
              <a:gd name="connsiteY3" fmla="*/ 367008 h 36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7008">
                <a:moveTo>
                  <a:pt x="0" y="0"/>
                </a:moveTo>
                <a:lnTo>
                  <a:pt x="3860426" y="0"/>
                </a:lnTo>
                <a:lnTo>
                  <a:pt x="3860426" y="367008"/>
                </a:lnTo>
                <a:lnTo>
                  <a:pt x="0" y="367008"/>
                </a:lnTo>
                <a:close/>
              </a:path>
            </a:pathLst>
          </a:custGeom>
        </p:spPr>
      </p:pic>
      <p:pic>
        <p:nvPicPr>
          <p:cNvPr id="34" name="ĐC SHARE MIỄN PHÍ BỞI NK POWERSKILLS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20130" b="62102"/>
          <a:stretch>
            <a:fillRect/>
          </a:stretch>
        </p:blipFill>
        <p:spPr>
          <a:xfrm>
            <a:off x="1134223" y="3386209"/>
            <a:ext cx="3860426" cy="360486"/>
          </a:xfrm>
          <a:custGeom>
            <a:avLst/>
            <a:gdLst>
              <a:gd name="connsiteX0" fmla="*/ 0 w 3860426"/>
              <a:gd name="connsiteY0" fmla="*/ 0 h 360486"/>
              <a:gd name="connsiteX1" fmla="*/ 3860426 w 3860426"/>
              <a:gd name="connsiteY1" fmla="*/ 0 h 360486"/>
              <a:gd name="connsiteX2" fmla="*/ 3860426 w 3860426"/>
              <a:gd name="connsiteY2" fmla="*/ 360486 h 360486"/>
              <a:gd name="connsiteX3" fmla="*/ 0 w 3860426"/>
              <a:gd name="connsiteY3" fmla="*/ 360486 h 360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486">
                <a:moveTo>
                  <a:pt x="0" y="0"/>
                </a:moveTo>
                <a:lnTo>
                  <a:pt x="3860426" y="0"/>
                </a:lnTo>
                <a:lnTo>
                  <a:pt x="3860426" y="360486"/>
                </a:lnTo>
                <a:lnTo>
                  <a:pt x="0" y="360486"/>
                </a:lnTo>
                <a:close/>
              </a:path>
            </a:pathLst>
          </a:custGeom>
        </p:spPr>
      </p:pic>
      <p:pic>
        <p:nvPicPr>
          <p:cNvPr id="37" name="CẤM BUÔN BÁN, CẤM REUP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32655" y="226642"/>
            <a:ext cx="1107458" cy="538347"/>
          </a:xfrm>
          <a:prstGeom prst="rect">
            <a:avLst/>
          </a:prstGeom>
        </p:spPr>
      </p:pic>
      <p:sp>
        <p:nvSpPr>
          <p:cNvPr id="44" name="Vào http://fb.com/nkpowerskills tải game miễn phí">
            <a:hlinkClick r:id="rId8" action="ppaction://hlinksldjump"/>
          </p:cNvPr>
          <p:cNvSpPr/>
          <p:nvPr/>
        </p:nvSpPr>
        <p:spPr>
          <a:xfrm>
            <a:off x="193155" y="888685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45" name="ĐC SHARE MIỄN PHÍ BỞI NK POWERSKILLS">
            <a:hlinkClick r:id="rId9" action="ppaction://hlinksldjump"/>
          </p:cNvPr>
          <p:cNvSpPr/>
          <p:nvPr/>
        </p:nvSpPr>
        <p:spPr>
          <a:xfrm>
            <a:off x="1345769" y="888685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46" name="CẤM BUÔN BÁN, CẤM REUP">
            <a:hlinkClick r:id="rId10" action="ppaction://hlinksldjump"/>
          </p:cNvPr>
          <p:cNvSpPr/>
          <p:nvPr/>
        </p:nvSpPr>
        <p:spPr>
          <a:xfrm>
            <a:off x="2498383" y="888685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47" name="Vào http://fb.com/nkpowerskills tải game miễn phí">
            <a:hlinkClick r:id="rId11" action="ppaction://hlinksldjump"/>
          </p:cNvPr>
          <p:cNvSpPr/>
          <p:nvPr/>
        </p:nvSpPr>
        <p:spPr>
          <a:xfrm>
            <a:off x="3650997" y="888685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4</a:t>
            </a:r>
          </a:p>
        </p:txBody>
      </p:sp>
      <p:sp>
        <p:nvSpPr>
          <p:cNvPr id="48" name="ĐC SHARE MIỄN PHÍ BỞI NK POWERSKILLS">
            <a:hlinkClick r:id="rId12" action="ppaction://hlinksldjump"/>
          </p:cNvPr>
          <p:cNvSpPr/>
          <p:nvPr/>
        </p:nvSpPr>
        <p:spPr>
          <a:xfrm>
            <a:off x="4803610" y="888685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5</a:t>
            </a:r>
          </a:p>
        </p:txBody>
      </p:sp>
      <p:pic>
        <p:nvPicPr>
          <p:cNvPr id="49" name="CẤM BUÔN BÁN, CẤM REUP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47996" y="286630"/>
            <a:ext cx="1107458" cy="538347"/>
          </a:xfrm>
          <a:prstGeom prst="rect">
            <a:avLst/>
          </a:prstGeom>
        </p:spPr>
      </p:pic>
      <p:pic>
        <p:nvPicPr>
          <p:cNvPr id="50" name="Vào http://fb.com/nkpowerskills tải game miễn phí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314037" y="273753"/>
            <a:ext cx="1107458" cy="538347"/>
          </a:xfrm>
          <a:prstGeom prst="rect">
            <a:avLst/>
          </a:prstGeom>
        </p:spPr>
      </p:pic>
      <p:pic>
        <p:nvPicPr>
          <p:cNvPr id="51" name="ĐC SHARE MIỄN PHÍ BỞI NK POWERSKILLS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08068" y="286630"/>
            <a:ext cx="1107458" cy="538347"/>
          </a:xfrm>
          <a:prstGeom prst="rect">
            <a:avLst/>
          </a:prstGeom>
        </p:spPr>
      </p:pic>
      <p:pic>
        <p:nvPicPr>
          <p:cNvPr id="52" name="CẤM BUÔN BÁN, CẤM REUP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568565" y="304535"/>
            <a:ext cx="1107458" cy="538347"/>
          </a:xfrm>
          <a:prstGeom prst="rect">
            <a:avLst/>
          </a:prstGeom>
        </p:spPr>
      </p:pic>
      <p:pic>
        <p:nvPicPr>
          <p:cNvPr id="1026" name="Vào http://fb.com/nkpowerskills tải game miễn phí" descr="Flying Red Bird GIF by PlayKids | Bird gif, Cartoon people, Flash ..."/>
          <p:cNvPicPr>
            <a:picLocks noChangeAspect="1" noChangeArrowheads="1" noCrop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232395" y="190451"/>
            <a:ext cx="3867150" cy="350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ĐC SHARE MIỄN PHÍ BỞI NK POWERSKILLS" descr="Káº¿t quáº£ hÃ¬nh áº£nh cho win text gif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2047" y="888685"/>
            <a:ext cx="5392566" cy="5392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CẤM BUÔN BÁN, CẤM REUP"/>
          <p:cNvPicPr>
            <a:picLocks noChangeAspect="1"/>
          </p:cNvPicPr>
          <p:nvPr/>
        </p:nvPicPr>
        <p:blipFill rotWithShape="1">
          <a:blip r:embed="rId15"/>
          <a:srcRect b="5532"/>
          <a:stretch/>
        </p:blipFill>
        <p:spPr>
          <a:xfrm>
            <a:off x="140700" y="8463071"/>
            <a:ext cx="12257011" cy="1734816"/>
          </a:xfrm>
          <a:prstGeom prst="rect">
            <a:avLst/>
          </a:prstGeom>
        </p:spPr>
      </p:pic>
      <p:sp>
        <p:nvSpPr>
          <p:cNvPr id="22" name="Vào http://fb.com/nkpowerskills tải game miễn phí">
            <a:hlinkClick r:id="rId16"/>
          </p:cNvPr>
          <p:cNvSpPr/>
          <p:nvPr/>
        </p:nvSpPr>
        <p:spPr>
          <a:xfrm>
            <a:off x="140700" y="8482137"/>
            <a:ext cx="12257011" cy="1733884"/>
          </a:xfrm>
          <a:prstGeom prst="roundRect">
            <a:avLst/>
          </a:prstGeom>
          <a:blipFill>
            <a:blip r:embed="rId17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ĐC SHARE MIỄN PHÍ BỞI NK POWERSKILLS"/>
          <p:cNvGrpSpPr/>
          <p:nvPr/>
        </p:nvGrpSpPr>
        <p:grpSpPr>
          <a:xfrm>
            <a:off x="132451" y="4436315"/>
            <a:ext cx="12257011" cy="5761572"/>
            <a:chOff x="293100" y="4606849"/>
            <a:chExt cx="12257011" cy="5761572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t="73857"/>
            <a:stretch>
              <a:fillRect/>
            </a:stretch>
          </p:blipFill>
          <p:spPr>
            <a:xfrm>
              <a:off x="1286627" y="4606849"/>
              <a:ext cx="3860425" cy="530384"/>
            </a:xfrm>
            <a:custGeom>
              <a:avLst/>
              <a:gdLst>
                <a:gd name="connsiteX0" fmla="*/ 0 w 3860425"/>
                <a:gd name="connsiteY0" fmla="*/ 0 h 530384"/>
                <a:gd name="connsiteX1" fmla="*/ 3860425 w 3860425"/>
                <a:gd name="connsiteY1" fmla="*/ 0 h 530384"/>
                <a:gd name="connsiteX2" fmla="*/ 3860425 w 3860425"/>
                <a:gd name="connsiteY2" fmla="*/ 530384 h 530384"/>
                <a:gd name="connsiteX3" fmla="*/ 0 w 3860425"/>
                <a:gd name="connsiteY3" fmla="*/ 530384 h 53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0425" h="530384">
                  <a:moveTo>
                    <a:pt x="0" y="0"/>
                  </a:moveTo>
                  <a:lnTo>
                    <a:pt x="3860425" y="0"/>
                  </a:lnTo>
                  <a:lnTo>
                    <a:pt x="3860425" y="530384"/>
                  </a:lnTo>
                  <a:lnTo>
                    <a:pt x="0" y="530384"/>
                  </a:lnTo>
                  <a:close/>
                </a:path>
              </a:pathLst>
            </a:custGeom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15"/>
            <a:srcRect b="5532"/>
            <a:stretch/>
          </p:blipFill>
          <p:spPr>
            <a:xfrm>
              <a:off x="293100" y="8615471"/>
              <a:ext cx="12257011" cy="1734816"/>
            </a:xfrm>
            <a:prstGeom prst="rect">
              <a:avLst/>
            </a:prstGeom>
          </p:spPr>
        </p:pic>
        <p:sp>
          <p:nvSpPr>
            <p:cNvPr id="25" name="Rounded Rectangle 24">
              <a:hlinkClick r:id="rId16"/>
            </p:cNvPr>
            <p:cNvSpPr/>
            <p:nvPr/>
          </p:nvSpPr>
          <p:spPr>
            <a:xfrm>
              <a:off x="293100" y="8634537"/>
              <a:ext cx="12257011" cy="1733884"/>
            </a:xfrm>
            <a:prstGeom prst="roundRect">
              <a:avLst/>
            </a:prstGeom>
            <a:blipFill>
              <a:blip r:embed="rId17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238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7.5E-6 6.2963E-6 L 7.5E-6 6.2963E-6 C 0.00313 0.00348 0.00613 0.00741 0.00951 0.01042 C 0.0129 0.01366 0.01915 0.01667 0.02253 0.01899 C 0.0254 0.02084 0.02813 0.02339 0.03087 0.02524 C 0.03321 0.02686 0.03568 0.02778 0.03803 0.02964 C 0.0405 0.03126 0.04271 0.0338 0.04519 0.03589 C 0.05717 0.04584 0.05014 0.03913 0.06303 0.04862 C 0.06667 0.05116 0.07006 0.05487 0.0737 0.05718 C 0.07683 0.05903 0.08008 0.05996 0.08334 0.06135 C 0.09975 0.06783 0.09024 0.06297 0.10469 0.06968 C 0.10756 0.07107 0.11029 0.07246 0.11303 0.07408 C 0.11628 0.07593 0.11928 0.07871 0.12253 0.08033 C 0.12488 0.08149 0.12735 0.08172 0.12969 0.08241 C 0.1461 0.09491 0.13008 0.08427 0.14636 0.09098 C 0.14883 0.0919 0.15118 0.09399 0.15352 0.09514 C 0.15626 0.09677 0.15912 0.09815 0.16185 0.09931 C 0.16498 0.10093 0.16823 0.10186 0.17136 0.10371 C 0.17462 0.10556 0.17761 0.10834 0.18087 0.10996 C 0.18477 0.11204 0.18894 0.11227 0.19284 0.11436 C 0.1961 0.11598 0.19909 0.11876 0.20235 0.12061 C 0.20626 0.12292 0.21042 0.12431 0.2142 0.12686 C 0.21758 0.12917 0.22045 0.13311 0.22383 0.13542 C 0.22644 0.13727 0.22943 0.13774 0.23217 0.13959 C 0.23464 0.14144 0.23685 0.14422 0.2392 0.14607 C 0.24154 0.14769 0.24402 0.14862 0.24636 0.15024 C 0.25157 0.15371 0.25678 0.15718 0.26185 0.16089 C 0.26589 0.16366 0.2698 0.16644 0.27383 0.16922 C 0.27579 0.17061 0.27774 0.17246 0.27969 0.17362 L 0.28685 0.17778 C 0.28881 0.18056 0.29076 0.1838 0.29284 0.18635 C 0.29532 0.18913 0.30222 0.19399 0.30469 0.19468 C 0.31068 0.1963 0.31667 0.19607 0.32266 0.19677 C 0.33152 0.20209 0.32045 0.19491 0.32969 0.20325 C 0.33087 0.20417 0.33217 0.20464 0.33334 0.20533 C 0.33451 0.20672 0.33542 0.20927 0.33685 0.2095 C 0.34323 0.21135 0.34962 0.21065 0.356 0.21158 C 0.35756 0.21204 0.35912 0.21297 0.36068 0.21389 C 0.36915 0.2213 0.36172 0.21598 0.37383 0.22014 C 0.37501 0.22061 0.37618 0.22153 0.37735 0.22223 C 0.38594 0.22663 0.37826 0.22223 0.38803 0.22639 C 0.39988 0.23172 0.37917 0.22501 0.39883 0.23079 C 0.4056 0.23889 0.39909 0.23172 0.406 0.23704 C 0.40756 0.23843 0.40912 0.23982 0.41068 0.24121 C 0.41198 0.2426 0.41303 0.24445 0.41433 0.24561 C 0.41576 0.24677 0.41745 0.247 0.41902 0.24769 C 0.4224 0.25371 0.42266 0.25556 0.42735 0.25834 C 0.42813 0.2588 0.42891 0.25834 0.42982 0.25834 " pathEditMode="relative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33333E-6 L -4.16667E-7 -3.33333E-6 C -0.00221 0.0051 -0.00404 0.01135 -0.00651 0.01598 C -0.01068 0.02385 -0.01263 0.02385 -0.01693 0.02593 C -0.01836 0.02732 -0.01966 0.02871 -0.02096 0.03033 C -0.02422 0.03403 -0.02721 0.03982 -0.0306 0.04213 C -0.03242 0.04375 -0.03437 0.04468 -0.0362 0.04653 C -0.03789 0.04792 -0.03932 0.0507 -0.04102 0.05232 C -0.04258 0.05417 -0.04427 0.05486 -0.04583 0.05648 C -0.05651 0.0676 -0.04427 0.05811 -0.05625 0.06667 C -0.05781 0.06922 -0.05937 0.07246 -0.06094 0.07477 C -0.06263 0.07662 -0.06432 0.07732 -0.06575 0.07871 C -0.06745 0.08056 -0.06901 0.08287 -0.07057 0.08473 C -0.07279 0.08727 -0.07487 0.08866 -0.07708 0.09098 C -0.07865 0.09283 -0.08021 0.09514 -0.0819 0.09699 C -0.08398 0.09931 -0.0862 0.10093 -0.08828 0.10324 C -0.1026 0.1176 -0.08594 0.10116 -0.0987 0.11528 C -0.1013 0.11829 -0.10417 0.12014 -0.10677 0.12338 C -0.12487 0.14468 -0.11406 0.13172 -0.12435 0.14769 C -0.12943 0.15556 -0.13021 0.1551 -0.13477 0.16389 C -0.14883 0.19051 -0.13854 0.17269 -0.14518 0.18403 C -0.1457 0.18611 -0.14609 0.18866 -0.14674 0.19028 C -0.14792 0.1926 -0.14948 0.19398 -0.15078 0.1963 C -0.15195 0.19815 -0.15299 0.20023 -0.15404 0.20232 C -0.15482 0.20417 -0.1556 0.20672 -0.15651 0.20834 C -0.16159 0.21968 -0.16523 0.22547 -0.17005 0.23681 C -0.17227 0.24213 -0.1737 0.24954 -0.17643 0.25301 C -0.17773 0.2544 -0.18086 0.25834 -0.18203 0.26111 C -0.18307 0.26343 -0.18359 0.26667 -0.1845 0.26922 C -0.18516 0.27084 -0.1862 0.27153 -0.18685 0.27338 C -0.1931 0.28658 -0.18776 0.2757 -0.19167 0.2875 C -0.19271 0.29028 -0.19401 0.29236 -0.19479 0.29537 C -0.20286 0.32223 -0.19609 0.30463 -0.20039 0.31598 " pathEditMode="relative" rAng="0" ptsTypes="AAAAAAAAAAAAAAAAAAAAAAAAAAAAAAAAA">
                                      <p:cBhvr>
                                        <p:cTn id="9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26" y="15787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2982 0.25834 L 0.42982 0.25834 L 0.41315 0.27732 C 0.4112 0.2794 0.40938 0.28241 0.40716 0.28357 C 0.40352 0.28565 0.39961 0.28658 0.39649 0.29005 C 0.38477 0.30255 0.39622 0.29098 0.38451 0.30047 C 0.38125 0.30325 0.37787 0.30533 0.375 0.30903 C 0.37096 0.31436 0.36888 0.3176 0.36432 0.32177 C 0.36315 0.32269 0.36198 0.32315 0.36068 0.32385 C 0.35456 0.33473 0.35977 0.32686 0.35 0.33658 C 0.34323 0.34329 0.34987 0.33936 0.34167 0.34283 C 0.33854 0.34653 0.33529 0.34977 0.33216 0.35348 C 0.33047 0.35556 0.32904 0.35788 0.32734 0.35996 C 0.32409 0.36366 0.32253 0.36413 0.31901 0.36621 C 0.31745 0.36829 0.31602 0.37061 0.31432 0.37246 C 0.31276 0.37431 0.31094 0.37501 0.30951 0.37686 C 0.30169 0.38681 0.31003 0.38079 0.30234 0.38519 C 0.3 0.3882 0.29753 0.39075 0.29531 0.39376 C 0.28477 0.40788 0.28945 0.40417 0.28216 0.40857 C 0.27539 0.42663 0.28659 0.39862 0.27266 0.42339 C 0.26823 0.43126 0.2707 0.42871 0.2655 0.43195 C 0.26406 0.43704 0.26289 0.44214 0.26081 0.44677 C 0.25964 0.44908 0.25833 0.45093 0.25716 0.45302 C 0.25677 0.45579 0.25664 0.4588 0.25599 0.46158 C 0.25547 0.46389 0.25404 0.46528 0.25365 0.46783 C 0.25274 0.47385 0.25247 0.49052 0.25117 0.49746 C 0.25078 0.50001 0.24961 0.50163 0.24883 0.50394 C 0.24844 0.50741 0.24818 0.51089 0.24766 0.51436 C 0.24544 0.53056 0.24753 0.5095 0.24531 0.52917 C 0.24518 0.52987 0.24531 0.53056 0.24531 0.53149 " pathEditMode="relative" ptsTypes="AAAAAAAAAAAAAAAAAAAAAAAAAAAAAA">
                                      <p:cBhvr>
                                        <p:cTn id="11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0"/>
                            </p:stCondLst>
                            <p:childTnLst>
                              <p:par>
                                <p:cTn id="2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039 0.31597 L -0.20039 0.31597 C -0.19505 0.26736 -0.20104 0.31181 -0.1957 0.28634 C -0.19518 0.28357 -0.19531 0.28032 -0.19453 0.27778 C -0.19362 0.27523 -0.19218 0.27361 -0.19088 0.27153 C -0.19049 0.26875 -0.18945 0.25972 -0.18854 0.25671 C -0.18789 0.2544 -0.18698 0.25232 -0.18619 0.25023 C -0.1858 0.24815 -0.18554 0.24583 -0.18502 0.24398 C -0.18398 0.24074 -0.18255 0.23843 -0.18138 0.23542 C -0.1806 0.23333 -0.17981 0.23125 -0.17903 0.22917 C -0.17487 0.20694 -0.17877 0.22407 -0.17422 0.20995 C -0.17343 0.20741 -0.17291 0.20417 -0.17187 0.20162 C -0.17096 0.19907 -0.1694 0.19745 -0.16836 0.19514 C -0.16744 0.19329 -0.16679 0.19097 -0.16588 0.18889 C -0.16484 0.18611 -0.16354 0.18333 -0.16237 0.18032 C -0.16158 0.17847 -0.1608 0.17616 -0.16002 0.17407 C -0.15729 0.16759 -0.15416 0.16181 -0.15169 0.15509 C -0.15091 0.15301 -0.15026 0.15046 -0.14922 0.14861 C -0.14648 0.14375 -0.14453 0.14398 -0.14101 0.14236 C -0.13685 0.13148 -0.14075 0.13935 -0.13385 0.13171 C -0.12916 0.12662 -0.12942 0.12431 -0.12435 0.1213 C -0.12239 0.12014 -0.12031 0.11968 -0.11836 0.11898 C -0.10807 0.10694 -0.12109 0.12153 -0.11119 0.11273 C -0.10195 0.10463 -0.11302 0.11181 -0.10403 0.10648 C -0.10286 0.10486 -0.10182 0.10324 -0.10052 0.10208 C -0.09935 0.10116 -0.09804 0.10093 -0.09687 0.1 C -0.09531 0.09884 -0.09375 0.09699 -0.09218 0.09583 C -0.09023 0.09421 -0.08815 0.09329 -0.08619 0.09167 C -0.07695 0.08333 -0.08802 0.09051 -0.07903 0.08519 C -0.07786 0.0838 -0.07656 0.08264 -0.07552 0.08102 C -0.07422 0.07917 -0.0733 0.07639 -0.07187 0.07454 C -0.06966 0.07176 -0.06627 0.06968 -0.06354 0.06829 C -0.05651 0.06458 -0.05651 0.06458 -0.05052 0.06204 C -0.04895 0.06065 -0.04739 0.0588 -0.0457 0.05764 C -0.04388 0.05648 -0.04179 0.05648 -0.03984 0.05556 C -0.03815 0.05486 -0.03658 0.05417 -0.03502 0.05347 C -0.03346 0.05208 -0.0319 0.05046 -0.03033 0.04931 C -0.02916 0.04838 -0.02773 0.04838 -0.02669 0.04722 C -0.01783 0.03657 -0.02799 0.04375 -0.01953 0.03866 C -0.01679 0.03542 -0.01289 0.03056 -0.01002 0.02801 C -0.00898 0.02708 -0.00768 0.02662 -0.00651 0.02593 C -0.00533 0.02384 -0.00442 0.02107 -0.00286 0.01968 C -0.00065 0.01736 0.0043 0.01551 0.0043 0.01551 " pathEditMode="relative" ptsTypes="AAAAAAAAAAAAAAAAAAAAAAAAAAAAAAAAAAAAAAAAAAA">
                                      <p:cBhvr>
                                        <p:cTn id="21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87 -0.00463 L 0.00287 -0.00463 C 0.00534 -0.00139 0.00768 0.00254 0.01042 0.00555 C 0.01315 0.00879 0.0181 0.01157 0.02084 0.01389 C 0.02305 0.01574 0.02526 0.01829 0.02748 0.02014 C 0.0293 0.02176 0.03138 0.02268 0.03321 0.0243 C 0.03516 0.02592 0.03698 0.02847 0.03893 0.03055 C 0.04844 0.04028 0.04284 0.03379 0.05313 0.04305 C 0.05612 0.0456 0.05886 0.0493 0.06172 0.05162 C 0.06419 0.05324 0.0668 0.05416 0.0694 0.05555 C 0.08255 0.06204 0.075 0.05717 0.08646 0.06389 C 0.0888 0.06528 0.09102 0.06643 0.0931 0.06805 C 0.09571 0.06991 0.09818 0.07268 0.10078 0.0743 C 0.10261 0.07546 0.10456 0.07569 0.10651 0.07639 C 0.11953 0.08866 0.10677 0.07824 0.11979 0.08472 C 0.12175 0.08565 0.1237 0.08773 0.12552 0.08889 C 0.12774 0.09051 0.12995 0.0919 0.13216 0.09305 C 0.13464 0.09444 0.13724 0.09537 0.13985 0.09722 C 0.14245 0.09907 0.14479 0.10185 0.1474 0.10347 C 0.15052 0.10555 0.15391 0.10579 0.1569 0.10787 C 0.15951 0.10926 0.16198 0.11204 0.16459 0.11389 C 0.16771 0.1162 0.17097 0.11759 0.17409 0.12014 C 0.17669 0.12245 0.17904 0.12616 0.18177 0.12847 C 0.18386 0.13032 0.1862 0.13079 0.18841 0.13264 C 0.19037 0.13449 0.19219 0.13704 0.19401 0.13889 C 0.19584 0.14051 0.19792 0.14143 0.19974 0.14305 C 0.20391 0.14653 0.20807 0.15 0.21211 0.15347 C 0.21537 0.15625 0.21849 0.15903 0.22175 0.1618 C 0.22331 0.16319 0.22487 0.16481 0.22643 0.16597 L 0.23216 0.17014 C 0.23373 0.17291 0.23529 0.17616 0.23685 0.1787 C 0.23893 0.18125 0.2444 0.18611 0.24636 0.1868 C 0.25117 0.18842 0.25599 0.18819 0.26081 0.18889 C 0.26784 0.19398 0.25899 0.18704 0.26641 0.19514 C 0.26732 0.19606 0.26836 0.19653 0.26927 0.19722 C 0.27018 0.19861 0.27097 0.20116 0.27214 0.20139 C 0.27722 0.20324 0.28229 0.20254 0.28737 0.20347 C 0.28867 0.20393 0.28985 0.20486 0.29115 0.20579 C 0.29792 0.21296 0.29193 0.20764 0.30169 0.2118 C 0.30261 0.21227 0.30352 0.21319 0.30443 0.21389 C 0.31133 0.21829 0.30521 0.21389 0.31302 0.21805 C 0.32253 0.22315 0.30599 0.21666 0.32162 0.22222 C 0.32709 0.23032 0.32188 0.22315 0.32735 0.22847 C 0.32865 0.22986 0.32982 0.23125 0.33112 0.23264 C 0.33216 0.23403 0.33294 0.23565 0.33399 0.2368 C 0.33516 0.23796 0.33659 0.23819 0.33776 0.23889 C 0.3405 0.24491 0.34076 0.24676 0.3444 0.24954 C 0.34505 0.24977 0.34571 0.24954 0.34649 0.24954 " pathEditMode="relative" rAng="0" ptsTypes="AAAAAAAAAAAAAAAAAAAAAAAAAAAAAAAAAAAAAAAAAAAAAAAA">
                                      <p:cBhvr>
                                        <p:cTn id="29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174" y="127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3 0.01574 L 0.0043 0.01574 C 0.00183 0.0169 -0.00065 0.01783 -0.00312 0.01945 C -0.00429 0.02014 -0.0052 0.02222 -0.00638 0.02315 C -0.01002 0.02639 -0.00989 0.02361 -0.01367 0.02894 C -0.01458 0.03033 -0.01549 0.03125 -0.01627 0.03287 C -0.01692 0.0338 -0.01757 0.03565 -0.01823 0.03658 C -0.01914 0.0375 -0.02005 0.03773 -0.02096 0.03843 C -0.02591 0.04908 -0.02109 0.04051 -0.02695 0.04607 C -0.03515 0.05417 -0.0233 0.0463 -0.03281 0.05185 L -0.03815 0.05949 C -0.03984 0.06204 -0.04205 0.06574 -0.04414 0.06736 C -0.04544 0.06806 -0.04674 0.06852 -0.04804 0.06922 C -0.05416 0.07778 -0.04739 0.06922 -0.05937 0.07662 C -0.06041 0.07755 -0.06145 0.0794 -0.06263 0.08079 C -0.06679 0.08496 -0.06601 0.08403 -0.06992 0.08635 C -0.07578 0.09468 -0.06875 0.08519 -0.07721 0.09398 C -0.07877 0.0956 -0.0802 0.09792 -0.08177 0.09977 C -0.08476 0.10301 -0.08359 0.10023 -0.08711 0.10556 C -0.09218 0.11297 -0.08867 0.10903 -0.0931 0.1169 C -0.09388 0.11852 -0.09492 0.11945 -0.0957 0.12084 C -0.09752 0.12385 -0.10273 0.13542 -0.10299 0.13611 C -0.1039 0.13797 -0.10494 0.13935 -0.1056 0.14167 C -0.1082 0.15162 -0.1069 0.14722 -0.10963 0.1551 C -0.11054 0.16042 -0.11119 0.16574 -0.11224 0.1706 C -0.11276 0.17246 -0.11328 0.17408 -0.11354 0.17616 C -0.11393 0.17824 -0.11393 0.18033 -0.11419 0.18218 C -0.11471 0.18496 -0.11562 0.18704 -0.11614 0.18959 C -0.11653 0.19097 -0.11666 0.19213 -0.11679 0.19375 " pathEditMode="relative" rAng="0" ptsTypes="AAAAAAAAAAAAAAAAAAAAAAAAAAAAA">
                                      <p:cBhvr>
                                        <p:cTn id="32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55" y="888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648 0.24954 L 0.34648 0.24954 L 0.33281 0.26551 C 0.33138 0.26713 0.32981 0.26967 0.32812 0.2706 C 0.32526 0.27245 0.322 0.27315 0.3194 0.27616 C 0.31002 0.2868 0.31927 0.27708 0.30989 0.28495 C 0.30729 0.2875 0.30442 0.28912 0.30221 0.29236 C 0.29895 0.29676 0.29739 0.29977 0.29349 0.30301 C 0.2927 0.30393 0.29166 0.30417 0.29062 0.30486 C 0.2858 0.31435 0.28997 0.30741 0.28216 0.31597 C 0.27656 0.32153 0.28203 0.31829 0.27552 0.32106 C 0.27304 0.3243 0.27018 0.32685 0.2677 0.33009 C 0.2664 0.33194 0.26523 0.33379 0.26393 0.33565 C 0.26119 0.33866 0.25989 0.33912 0.25729 0.34097 C 0.25599 0.34259 0.25468 0.34467 0.25338 0.34629 C 0.25208 0.34792 0.25078 0.34861 0.24961 0.35 C 0.24323 0.35856 0.25 0.35347 0.24388 0.35717 C 0.24192 0.35972 0.23984 0.36204 0.23815 0.36458 C 0.22981 0.37639 0.23333 0.37338 0.2276 0.37685 C 0.22213 0.39236 0.23112 0.36852 0.22005 0.38981 C 0.2164 0.39629 0.21836 0.39421 0.21419 0.39699 C 0.21289 0.40139 0.21198 0.40555 0.21041 0.40949 C 0.2095 0.41134 0.20833 0.41296 0.20755 0.41481 C 0.20716 0.41713 0.2069 0.41967 0.20664 0.42222 C 0.20612 0.42407 0.20494 0.42546 0.20455 0.42754 C 0.2039 0.43264 0.20377 0.44653 0.2026 0.45254 C 0.20234 0.45486 0.2013 0.45625 0.20078 0.4581 C 0.20052 0.46111 0.20026 0.46412 0.19987 0.46713 C 0.19804 0.48102 0.19974 0.46296 0.19804 0.47986 C 0.19804 0.48032 0.19804 0.48102 0.19804 0.48194 " pathEditMode="relative" rAng="0" ptsTypes="AAAAAAAAAAAAAAAAAAAAAAAAAAAAAA">
                                      <p:cBhvr>
                                        <p:cTn id="34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22" y="11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039 0.31597 L -0.20039 0.31597 C -0.19375 0.30394 -0.18958 0.29861 -0.18502 0.28634 C -0.18372 0.28287 -0.18281 0.27894 -0.18138 0.2757 C -0.17864 0.26875 -0.17448 0.26181 -0.17187 0.2544 C -0.17096 0.25185 -0.17044 0.24884 -0.16953 0.24607 C -0.16797 0.24097 -0.16536 0.23588 -0.16354 0.23125 C -0.16276 0.22917 -0.16211 0.22685 -0.1612 0.22477 C -0.15117 0.20394 -0.16107 0.22547 -0.15286 0.21227 C -0.14948 0.20672 -0.14583 0.20185 -0.14336 0.19537 C -0.14258 0.19306 -0.14206 0.19051 -0.14101 0.18889 C -0.13997 0.1875 -0.13854 0.1875 -0.13737 0.18681 C -0.13502 0.18125 -0.13229 0.17593 -0.13021 0.16991 C -0.12903 0.16644 -0.12812 0.1625 -0.12669 0.15926 C -0.12526 0.15625 -0.12344 0.15394 -0.12187 0.15093 C -0.12096 0.14884 -0.12044 0.1463 -0.11953 0.14445 C -0.11732 0.14005 -0.11484 0.13611 -0.11237 0.13172 L -0.10521 0.11922 C -0.09349 0.09815 -0.10716 0.12176 -0.0957 0.1044 C -0.09453 0.10232 -0.09362 0.09954 -0.09219 0.09792 C -0.09114 0.09676 -0.08971 0.09676 -0.08867 0.09584 C -0.08698 0.09468 -0.08541 0.09306 -0.08385 0.09167 C -0.08255 0.09028 -0.08138 0.08889 -0.08034 0.08727 C -0.07864 0.08542 -0.07734 0.08264 -0.07552 0.08102 C -0.07409 0.07963 -0.07239 0.07963 -0.0707 0.07894 C -0.06914 0.07685 -0.06771 0.07431 -0.06601 0.07246 C -0.06497 0.07153 -0.06341 0.07176 -0.06237 0.07037 C -0.06068 0.06852 -0.05781 0.06065 -0.05534 0.05996 C -0.04622 0.05741 -0.03711 0.05718 -0.02786 0.05556 C -0.00234 0.05139 -0.02682 0.05556 -0.00885 0.05139 C -0.00169 0.04977 0.00781 0.04838 0.01498 0.04722 C 0.01328 0.04653 0.01172 0.0456 0.01016 0.04514 C 0.00664 0.04398 -0.00052 0.04306 -0.00052 0.04306 " pathEditMode="relative" ptsTypes="AAAAAAAAAAAAAAAAAAAAAAAAAAAAAAAAA">
                                      <p:cBhvr>
                                        <p:cTn id="44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96296E-6 L -8.33333E-7 0.00023 C 0.00182 0.00347 0.00365 0.00787 0.00573 0.01134 C 0.00794 0.01504 0.01172 0.01805 0.0138 0.02083 C 0.0155 0.02291 0.01719 0.02569 0.01901 0.02777 C 0.02031 0.02963 0.02201 0.03078 0.02344 0.0324 C 0.02487 0.03426 0.0263 0.03727 0.02787 0.03958 C 0.03516 0.05046 0.03086 0.04328 0.0388 0.0537 C 0.04115 0.05648 0.04323 0.06065 0.04544 0.06319 C 0.04727 0.06504 0.04935 0.0662 0.0513 0.06782 C 0.06146 0.075 0.05573 0.06967 0.06458 0.07708 C 0.06628 0.0787 0.0681 0.08009 0.06966 0.08194 C 0.07162 0.08402 0.07357 0.08703 0.07565 0.08889 C 0.07695 0.09027 0.07852 0.09051 0.08008 0.0912 C 0.09011 0.10509 0.08021 0.09328 0.09024 0.10069 C 0.0918 0.10162 0.09336 0.10393 0.09466 0.10532 C 0.09636 0.10717 0.09818 0.10879 0.09987 0.10995 C 0.10169 0.11157 0.10378 0.11273 0.10573 0.11481 C 0.10781 0.1169 0.10964 0.1199 0.11159 0.12176 C 0.11406 0.12407 0.11667 0.1243 0.11901 0.12662 C 0.12096 0.12824 0.12292 0.13148 0.12487 0.13356 C 0.12734 0.13611 0.12982 0.13773 0.13229 0.14051 C 0.13425 0.14328 0.13607 0.14745 0.13815 0.15 C 0.13971 0.15208 0.14154 0.15254 0.14336 0.15463 C 0.14479 0.15671 0.14622 0.15972 0.14766 0.1618 C 0.14909 0.16342 0.15065 0.16458 0.15208 0.16643 C 0.15521 0.17037 0.15846 0.1743 0.16159 0.17824 C 0.16406 0.18125 0.16654 0.18449 0.16901 0.1875 C 0.17031 0.18912 0.17149 0.19097 0.17266 0.19213 L 0.17708 0.19699 C 0.17826 0.2 0.17956 0.2037 0.18073 0.20648 C 0.18229 0.20949 0.18659 0.21504 0.18802 0.21574 C 0.1918 0.21759 0.19557 0.21736 0.19922 0.21805 C 0.20469 0.22384 0.19779 0.21597 0.20352 0.22523 C 0.2043 0.22615 0.20508 0.22662 0.20573 0.22754 C 0.20651 0.22893 0.20703 0.23194 0.20794 0.23217 C 0.21185 0.23426 0.21589 0.23356 0.21979 0.23449 C 0.2207 0.23495 0.22162 0.23611 0.22266 0.23703 C 0.22787 0.24514 0.22331 0.23912 0.23086 0.24398 C 0.23151 0.24444 0.23229 0.24537 0.23294 0.24629 C 0.23828 0.25115 0.23359 0.24629 0.23958 0.25092 C 0.24688 0.25671 0.23412 0.2493 0.24622 0.25555 C 0.25039 0.26481 0.24636 0.25671 0.25065 0.26273 C 0.25169 0.26435 0.25261 0.26574 0.25352 0.26736 C 0.25443 0.26898 0.25495 0.27083 0.25573 0.27199 C 0.25664 0.27338 0.25781 0.27361 0.25872 0.27453 C 0.26081 0.28125 0.26107 0.28333 0.2638 0.28657 C 0.26432 0.2868 0.26484 0.28657 0.2655 0.28657 " pathEditMode="relative" rAng="0" ptsTypes="AAAAAAAAAAAAAAAAAAAAAAAAAAAAAAAAAAAAAAAAAAAAAAAA">
                                      <p:cBhvr>
                                        <p:cTn id="5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68" y="143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3 0.01574 L 0.0043 0.01574 C 0.00235 0.01875 0.00052 0.02246 -0.00156 0.02477 C -0.0026 0.02639 -0.0039 0.02616 -0.00507 0.02662 C -0.00612 0.02732 -0.00703 0.02801 -0.00794 0.02871 C -0.00859 0.02917 -0.00937 0.03033 -0.01002 0.03056 C -0.01315 0.03218 -0.01627 0.0331 -0.0194 0.03426 C -0.02799 0.0419 -0.01927 0.03496 -0.02799 0.03982 C -0.02864 0.04028 -0.02929 0.04144 -0.03007 0.0419 C -0.03125 0.0426 -0.03242 0.04306 -0.03359 0.04375 C -0.03463 0.04422 -0.03554 0.04491 -0.03645 0.0456 C -0.03724 0.04676 -0.03776 0.04861 -0.03867 0.04931 C -0.04179 0.05255 -0.04166 0.04954 -0.0444 0.05301 C -0.04518 0.05417 -0.0457 0.05602 -0.04648 0.05695 C -0.04713 0.05787 -0.04791 0.05787 -0.04869 0.0588 C -0.04948 0.05972 -0.05 0.06158 -0.05078 0.0625 C -0.05169 0.06389 -0.05273 0.06482 -0.05364 0.06621 C -0.05468 0.06806 -0.05547 0.07037 -0.05651 0.07199 C -0.05742 0.07338 -0.05846 0.07431 -0.05937 0.0757 C -0.06041 0.07732 -0.06119 0.07963 -0.06211 0.08148 C -0.06354 0.0838 -0.0651 0.08635 -0.0664 0.08889 L -0.0707 0.0963 L -0.07291 0.09815 C -0.07369 0.1 -0.07448 0.10185 -0.075 0.10371 C -0.0776 0.11297 -0.07565 0.10903 -0.07721 0.1169 C -0.0776 0.11898 -0.07812 0.12084 -0.07864 0.12269 C -0.0789 0.12709 -0.0789 0.13148 -0.07929 0.13588 C -0.07968 0.13912 -0.08033 0.14213 -0.08073 0.14537 C -0.08125 0.14908 -0.08164 0.15278 -0.08216 0.15648 L -0.08281 0.16227 C -0.08359 0.16829 -0.08359 0.16597 -0.08359 0.16991 " pathEditMode="relative" rAng="0" ptsTypes="AAAAAAAAAAAAAAAAAAAAAAAAAAAAAAA">
                                      <p:cBhvr>
                                        <p:cTn id="55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01" y="7708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911 0.25139 L 0.25911 0.25139 L 0.24792 0.26181 C 0.24661 0.26296 0.24544 0.26458 0.24401 0.26528 C 0.24167 0.26667 0.23893 0.26713 0.23685 0.26898 C 0.2293 0.27639 0.23685 0.26968 0.22917 0.275 C 0.22708 0.27662 0.22474 0.27755 0.22292 0.27986 C 0.22031 0.28287 0.21888 0.28495 0.21575 0.28704 C 0.2151 0.28773 0.21432 0.28796 0.21341 0.28843 C 0.2095 0.29491 0.21289 0.29005 0.20651 0.29607 C 0.20195 0.29977 0.20651 0.29769 0.20117 0.29931 C 0.19909 0.30162 0.19674 0.30324 0.19479 0.30532 C 0.19375 0.30648 0.19284 0.30787 0.1918 0.30926 C 0.18945 0.31111 0.18841 0.31134 0.18633 0.31273 C 0.18516 0.31389 0.18424 0.31528 0.1832 0.31644 C 0.18203 0.31759 0.18099 0.31806 0.17995 0.31898 C 0.17487 0.32477 0.18034 0.3213 0.17539 0.32361 C 0.17383 0.32546 0.17213 0.32732 0.1707 0.3287 C 0.16393 0.33657 0.1668 0.33472 0.16211 0.33681 C 0.15768 0.34769 0.16497 0.33148 0.15599 0.34583 C 0.15299 0.35023 0.15456 0.34884 0.15117 0.35069 C 0.15013 0.3537 0.14948 0.35648 0.14805 0.35903 C 0.14739 0.36019 0.14635 0.36134 0.1457 0.3625 C 0.14544 0.36412 0.14518 0.36574 0.14505 0.36759 C 0.14466 0.36898 0.14362 0.36991 0.14323 0.3713 C 0.14271 0.37477 0.14271 0.38403 0.14167 0.38796 C 0.14154 0.38958 0.14062 0.39074 0.14023 0.3919 C 0.13997 0.39398 0.13984 0.39583 0.13945 0.39815 C 0.13815 0.40764 0.13945 0.39537 0.13815 0.40671 C 0.13815 0.40694 0.13815 0.40764 0.13815 0.40833 " pathEditMode="relative" rAng="0" ptsTypes="AAAAAAAAAAAAAAAAAAAAAAAAAAAAAA">
                                      <p:cBhvr>
                                        <p:cTn id="57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55" y="7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500"/>
                            </p:stCondLst>
                            <p:childTnLst>
                              <p:par>
                                <p:cTn id="6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039 0.20163 L -0.20039 0.20163 C -0.19571 0.2007 -0.19089 0.20093 -0.1862 0.19931 C -0.18438 0.19885 -0.18308 0.19607 -0.18138 0.19515 C -0.17956 0.19399 -0.17748 0.19376 -0.17552 0.19306 C -0.17383 0.19237 -0.17227 0.19167 -0.17071 0.19098 C -0.16953 0.18959 -0.16836 0.18774 -0.16719 0.18681 C -0.16237 0.18241 -0.15508 0.17941 -0.15052 0.17616 C -0.14844 0.17478 -0.14649 0.17316 -0.14453 0.172 C -0.14336 0.17107 -0.14206 0.17061 -0.14089 0.16968 C -0.13933 0.16853 -0.13776 0.16667 -0.1362 0.16552 C -0.13503 0.16459 -0.13373 0.16436 -0.13268 0.16343 C -0.13138 0.16228 -0.13034 0.16019 -0.12904 0.15927 C -0.12683 0.15741 -0.11875 0.15533 -0.11719 0.15487 C -0.11602 0.15348 -0.11498 0.1514 -0.11354 0.1507 C -0.09167 0.13913 -0.11341 0.15441 -0.1017 0.14653 C -0.09792 0.14399 -0.0944 0.14144 -0.09102 0.13797 C -0.08972 0.13681 -0.0888 0.1345 -0.08737 0.1338 C -0.08425 0.13241 -0.08099 0.13265 -0.07787 0.13172 C -0.0763 0.13126 -0.07474 0.13033 -0.07305 0.12964 C -0.06953 0.12755 -0.06602 0.12478 -0.06237 0.12316 C -0.06133 0.12269 -0.05547 0.12038 -0.05404 0.11899 C -0.04245 0.10765 -0.05143 0.11251 -0.04219 0.10834 C -0.04102 0.10626 -0.04011 0.10348 -0.03854 0.10209 C -0.03724 0.1007 -0.03516 0.10163 -0.03386 0.10001 C -0.03216 0.09792 -0.03138 0.09445 -0.03021 0.09144 C -0.02865 0.08728 -0.02657 0.08357 -0.02552 0.07871 C -0.02474 0.07524 -0.02383 0.07177 -0.02318 0.06829 C -0.02266 0.06621 -0.02253 0.0639 -0.02188 0.06181 C -0.02032 0.05672 -0.0168 0.04677 -0.01354 0.04283 C -0.01211 0.04098 -0.01042 0.03982 -0.00886 0.03866 C -0.00768 0.03774 -0.00521 0.03658 -0.00521 0.03658 " pathEditMode="relative" ptsTypes="AAAAAAAAAAAAAAAAAAAAAAAAAAAAAAAA">
                                      <p:cBhvr>
                                        <p:cTn id="67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86 -0.00463 L 0.00286 -0.00463 C 0.0039 -0.00162 0.00495 0.00231 0.00625 0.00532 C 0.00755 0.00856 0.00976 0.01134 0.01107 0.01366 C 0.01198 0.01551 0.01302 0.01805 0.01419 0.01991 C 0.01497 0.02153 0.01588 0.02245 0.0168 0.02407 C 0.01758 0.02569 0.01849 0.02824 0.0194 0.03032 C 0.02383 0.04004 0.02122 0.03356 0.02591 0.04282 C 0.02734 0.04537 0.02851 0.04907 0.02995 0.05139 C 0.03099 0.05301 0.03229 0.05393 0.03333 0.05532 C 0.03945 0.0618 0.03607 0.05694 0.04127 0.06366 C 0.04232 0.06504 0.04336 0.0662 0.0444 0.06782 C 0.04557 0.06967 0.04661 0.07245 0.04792 0.07407 C 0.0487 0.07523 0.04961 0.07546 0.05052 0.07616 C 0.05651 0.08842 0.05065 0.07801 0.05664 0.08449 C 0.05755 0.08541 0.05846 0.0875 0.05924 0.08866 C 0.06028 0.09028 0.06133 0.09166 0.06237 0.09282 C 0.06341 0.09421 0.06471 0.09514 0.06588 0.09699 C 0.06706 0.09884 0.06823 0.10162 0.0694 0.10324 C 0.07083 0.10532 0.07239 0.10555 0.07383 0.10764 C 0.075 0.10903 0.07604 0.1118 0.07721 0.11366 C 0.07877 0.11597 0.08021 0.11736 0.08164 0.11991 C 0.08281 0.12245 0.08398 0.12592 0.08515 0.12824 C 0.08607 0.13009 0.08724 0.13055 0.08828 0.13241 C 0.08919 0.13426 0.08997 0.1368 0.09088 0.13866 C 0.09167 0.14028 0.09271 0.1412 0.09349 0.14282 C 0.09531 0.14629 0.09726 0.14977 0.09922 0.15324 C 0.10065 0.15602 0.10208 0.15879 0.10364 0.16157 C 0.10443 0.16296 0.10508 0.16458 0.10573 0.16574 L 0.10846 0.16991 C 0.10911 0.17268 0.10989 0.17592 0.11055 0.17847 C 0.11146 0.18102 0.11406 0.18588 0.11497 0.18657 C 0.11719 0.18819 0.1194 0.18796 0.12161 0.18866 C 0.12487 0.19375 0.1207 0.1868 0.12422 0.19491 C 0.12461 0.19583 0.12513 0.19629 0.12552 0.19699 C 0.12591 0.19838 0.1263 0.20092 0.12682 0.20116 C 0.12917 0.20301 0.13151 0.20231 0.13385 0.20324 C 0.13437 0.2037 0.13502 0.20463 0.13555 0.20555 C 0.13867 0.21273 0.13594 0.20741 0.14049 0.21157 C 0.14088 0.21204 0.14127 0.21296 0.14167 0.21366 C 0.14492 0.21805 0.14206 0.21366 0.1457 0.21782 C 0.15 0.22291 0.14245 0.21643 0.14961 0.22199 C 0.15208 0.23009 0.14974 0.22291 0.15234 0.22824 C 0.15286 0.22963 0.15338 0.23102 0.15403 0.23241 C 0.15456 0.23379 0.15482 0.23541 0.15534 0.23657 C 0.15586 0.23773 0.15651 0.23796 0.15703 0.23866 C 0.15833 0.24467 0.15846 0.24653 0.16015 0.24954 C 0.16042 0.24954 0.16081 0.24954 0.1612 0.24954 " pathEditMode="relative" rAng="0" ptsTypes="AAAAAAAAAAAAAAAAAAAAAAAAAAAAAAAAAAAAAAAAAAAAAAAA">
                                      <p:cBhvr>
                                        <p:cTn id="75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127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3 0.01574 L 0.0043 0.01597 C -3.54167E-6 0.02338 -0.00364 0.03102 -0.00794 0.03658 C -0.00976 0.03889 -0.01263 0.04028 -0.01432 0.04375 C -0.01536 0.04584 -0.01614 0.04908 -0.01731 0.05093 C -0.01823 0.05278 -0.01953 0.05278 -0.02096 0.05463 C -0.02669 0.06065 -0.02591 0.05996 -0.02994 0.06551 C -0.03138 0.06875 -0.03229 0.07431 -0.03372 0.07616 C -0.0358 0.07894 -0.03802 0.07824 -0.0401 0.07986 C -0.04153 0.08056 -0.04257 0.08264 -0.04401 0.08357 C -0.04726 0.08496 -0.05065 0.08565 -0.05416 0.08681 C -0.07005 0.10787 -0.05013 0.08125 -0.06406 0.10116 C -0.06601 0.10371 -0.06783 0.10903 -0.06966 0.10903 L -0.07864 0.10903 " pathEditMode="relative" rAng="0" ptsTypes="AAAAAAAAAAAAAA">
                                      <p:cBhvr>
                                        <p:cTn id="78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4" y="4653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12 0.24954 L 0.1612 0.25023 L 0.15313 0.2544 C 0.15222 0.25555 0.15144 0.25555 0.15039 0.25671 C 0.1487 0.25764 0.14675 0.25764 0.14532 0.25879 C 0.13985 0.2618 0.14532 0.25879 0.13985 0.2618 C 0.13828 0.2618 0.13659 0.26296 0.13529 0.26389 C 0.13347 0.26597 0.13242 0.26713 0.13021 0.26805 C 0.12982 0.26921 0.1293 0.26921 0.12852 0.26921 C 0.12578 0.27222 0.12813 0.27014 0.12383 0.27338 C 0.12045 0.27546 0.1237 0.2743 0.11979 0.2743 C 0.11836 0.27639 0.1168 0.27754 0.11537 0.27847 C 0.11459 0.27847 0.11381 0.27963 0.11315 0.28055 C 0.11159 0.28171 0.11068 0.28171 0.10938 0.28264 C 0.1086 0.28264 0.10769 0.28379 0.10703 0.28379 C 0.10625 0.28472 0.1056 0.28472 0.10482 0.28588 C 0.10117 0.28889 0.10521 0.28704 0.10144 0.28796 C 0.10039 0.28889 0.09922 0.29004 0.09818 0.2912 C 0.09336 0.29537 0.09545 0.29421 0.09206 0.29537 C 0.08894 0.30162 0.09414 0.29236 0.08776 0.30046 C 0.08555 0.30254 0.08672 0.30162 0.08438 0.30254 C 0.0836 0.30463 0.08308 0.30579 0.08203 0.30787 C 0.08164 0.30787 0.08086 0.30879 0.08047 0.30879 C 0.08021 0.30995 0.08008 0.31088 0.07995 0.31204 C 0.07969 0.31296 0.07891 0.31296 0.07865 0.31412 C 0.07826 0.3162 0.07826 0.32129 0.07761 0.32338 C 0.07748 0.32454 0.07683 0.32454 0.07644 0.32546 C 0.07631 0.32662 0.07631 0.32754 0.07591 0.3287 C 0.07513 0.33403 0.07591 0.32754 0.07513 0.33403 C 0.07513 0.33518 0.07513 0.33403 0.07513 0.33518 " pathEditMode="relative" rAng="0" ptsTypes="AAAAAAAAAAAAAAAAAAAAAAAAAAAAAA">
                                      <p:cBhvr>
                                        <p:cTn id="80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10" y="42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500"/>
                            </p:stCondLst>
                            <p:childTnLst>
                              <p:par>
                                <p:cTn id="8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7956 0.13287 L -0.17956 0.13357 C -0.17187 0.13148 -0.16419 0.13148 -0.15625 0.13032 C -0.15156 0.12963 -0.14687 0.12593 -0.14258 0.12338 C -0.14128 0.12269 -0.13997 0.12153 -0.1388 0.12083 L -0.13268 0.11829 C -0.13008 0.11574 -0.12773 0.11319 -0.12513 0.11134 C -0.11953 0.10764 -0.11862 0.11065 -0.11393 0.10625 C -0.11172 0.1044 -0.11003 0.10139 -0.10781 0.09931 C -0.10547 0.09745 -0.10273 0.09699 -0.10039 0.09444 C -0.09896 0.09375 -0.09805 0.09051 -0.09661 0.09005 C -0.09284 0.0875 -0.08906 0.08681 -0.08555 0.08565 C -0.08385 0.08426 -0.08229 0.08357 -0.08047 0.08241 C -0.07852 0.08171 -0.0763 0.08125 -0.07435 0.08056 C -0.07305 0.07986 -0.072 0.0787 -0.07057 0.07801 C -0.06484 0.07477 -0.06185 0.07546 -0.05573 0.07361 C -0.05365 0.07222 -0.05143 0.07176 -0.04948 0.07107 C -0.0401 0.05903 -0.05195 0.07292 -0.04088 0.06343 C -0.03945 0.06296 -0.03828 0.06042 -0.03711 0.05903 C -0.03529 0.05718 -0.02982 0.05463 -0.02825 0.05394 C -0.02721 0.05278 -0.02604 0.05093 -0.02461 0.04954 C -0.01432 0.03958 -0.02786 0.05602 -0.01706 0.04213 C -0.01641 0.04028 -0.01549 0.03773 -0.01471 0.03519 C -0.0138 0.03194 -0.01237 0.0213 -0.01224 0.01806 C -0.01172 0.01296 -0.01224 0.00671 -0.01094 0.00162 C -0.01029 -0.00139 -0.00508 -0.00463 -0.00365 -0.00509 C -0.00325 -0.00509 -0.00286 -0.00509 -0.00208 -0.00509 " pathEditMode="relative" rAng="0" ptsTypes="AAAAAAAAAAAAAAAAAAAAAAAAAAA">
                                      <p:cBhvr>
                                        <p:cTn id="90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67" y="-687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3.33333E-6 0.00023 C 0.00039 0.003 0.00078 0.00694 0.0013 0.00995 C 0.00182 0.01342 0.00273 0.0162 0.00325 0.01851 C 0.00364 0.02037 0.00403 0.02314 0.00442 0.025 C 0.00481 0.02662 0.00521 0.02754 0.00547 0.02916 C 0.00586 0.03078 0.00625 0.03356 0.00651 0.03564 C 0.00833 0.0456 0.00729 0.03888 0.00924 0.04837 C 0.00976 0.05092 0.01028 0.05486 0.0108 0.05717 C 0.01119 0.05879 0.01172 0.05972 0.01211 0.06111 C 0.01458 0.06782 0.01328 0.06273 0.01536 0.06967 C 0.01575 0.07106 0.01614 0.07222 0.01666 0.07384 C 0.01705 0.07592 0.01744 0.0787 0.01797 0.08032 C 0.01836 0.08148 0.01875 0.08171 0.01901 0.0824 C 0.02148 0.0949 0.01914 0.08425 0.02148 0.09097 C 0.02187 0.09189 0.02226 0.09398 0.02252 0.09513 C 0.02291 0.09675 0.02343 0.09837 0.02382 0.09953 C 0.02422 0.10092 0.02474 0.10185 0.02526 0.1037 C 0.02565 0.10555 0.02617 0.10856 0.02669 0.11018 C 0.02721 0.11226 0.02786 0.1125 0.02838 0.11458 C 0.0289 0.11597 0.02929 0.11875 0.02981 0.12083 C 0.03034 0.12314 0.03099 0.12453 0.03151 0.12708 C 0.03203 0.12986 0.03255 0.13333 0.03294 0.13564 C 0.03333 0.1375 0.03385 0.13796 0.03424 0.13981 C 0.03463 0.14189 0.03489 0.14444 0.03528 0.14629 C 0.03554 0.14791 0.03593 0.14884 0.03632 0.15046 C 0.03698 0.15416 0.03776 0.15763 0.03854 0.16111 C 0.03919 0.16412 0.03971 0.16689 0.04036 0.16967 C 0.04075 0.17106 0.04101 0.17268 0.04127 0.17407 L 0.04231 0.17824 C 0.04257 0.18101 0.04284 0.18449 0.0431 0.18703 C 0.04349 0.18958 0.04453 0.19444 0.04492 0.19537 C 0.04583 0.19699 0.04674 0.19675 0.04765 0.19745 C 0.04896 0.20254 0.04726 0.1956 0.04869 0.2037 C 0.04882 0.20462 0.04896 0.20509 0.04922 0.20601 C 0.04935 0.2074 0.04948 0.20995 0.04974 0.21018 C 0.05065 0.21203 0.05156 0.21134 0.05247 0.21226 C 0.05273 0.21273 0.05299 0.21365 0.05312 0.21458 C 0.05442 0.22199 0.05338 0.21666 0.05521 0.22083 C 0.05534 0.22129 0.05547 0.22222 0.0556 0.22291 C 0.0569 0.22754 0.05586 0.22291 0.05729 0.22731 C 0.05898 0.2324 0.05599 0.22569 0.05885 0.23148 C 0.05976 0.23981 0.05885 0.2324 0.05989 0.23773 C 0.06015 0.23935 0.06028 0.24074 0.06054 0.24212 C 0.0608 0.24351 0.06093 0.24513 0.06106 0.24629 C 0.06132 0.24745 0.06159 0.24768 0.06185 0.24837 C 0.06237 0.25462 0.06237 0.25648 0.06302 0.25972 C 0.06315 0.25972 0.06328 0.25972 0.06354 0.25972 " pathEditMode="relative" rAng="0" ptsTypes="AAAAAAAAAAAAAAAAAAAAAAAAAAAAAAAAAAAAAAAAAAAAAAAA">
                                      <p:cBhvr>
                                        <p:cTn id="9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" y="12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3 0.01574 L 0.0043 0.01597 C 0.00131 0.01667 -0.00169 0.01621 -0.00455 0.01852 C -0.00586 0.01945 -0.0069 0.02292 -0.00807 0.02454 C -0.00911 0.0257 -0.01041 0.02685 -0.01158 0.02732 C -0.01679 0.03033 -0.02408 0.03195 -0.02903 0.03334 L -0.03606 0.03959 C -0.03724 0.04051 -0.03841 0.04121 -0.03958 0.04236 L -0.04492 0.04838 C -0.04609 0.05162 -0.04713 0.0551 -0.0483 0.05741 C -0.04948 0.05903 -0.05078 0.05903 -0.05182 0.06042 C -0.05312 0.06204 -0.05416 0.06505 -0.05547 0.06621 C -0.05677 0.06783 -0.05833 0.06783 -0.05976 0.06945 C -0.06158 0.0713 -0.06497 0.07547 -0.06497 0.0757 C -0.06588 0.07732 -0.06666 0.0801 -0.0677 0.08125 C -0.06927 0.08403 -0.07278 0.0875 -0.07278 0.08797 " pathEditMode="relative" rAng="0" ptsTypes="AAAAAAAAAAAAAAAA">
                                      <p:cBhvr>
                                        <p:cTn id="101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4" y="3611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352 0.32592 L 0.05352 0.32592 L 0.04896 0.32615 C 0.04675 0.32615 0.04675 0.32638 0.04675 0.32638 C 0.04441 0.32638 0.04441 0.32638 0.04219 0.32638 C 0.03776 0.32685 0.04219 0.32638 0.03776 0.32685 C 0.03776 0.32685 0.03542 0.32685 0.03542 0.32685 C 0.03321 0.32708 0.03321 0.32708 0.03099 0.32731 C 0.03099 0.32731 0.03099 0.32731 0.02878 0.32731 C 0.02878 0.32754 0.02878 0.32731 0.02644 0.32777 C 0.02422 0.32777 0.02644 0.32777 0.02422 0.32777 C 0.02201 0.328 0.02201 0.328 0.0198 0.328 C 0.0198 0.328 0.0198 0.32824 0.01745 0.32824 C 0.01745 0.32824 0.01524 0.32824 0.01524 0.32847 C 0.01524 0.32847 0.01303 0.32847 0.01303 0.32847 C 0.01303 0.32847 0.01303 0.32847 0.01303 0.3287 C 0.00847 0.32893 0.01303 0.3287 0.00847 0.3287 C 0.00847 0.32893 0.00847 0.32893 0.00625 0.32893 C 0.00404 0.32939 0.00404 0.32939 0.00183 0.32939 C -0.00052 0.32986 0.00404 0.32916 -0.00052 0.32986 C -0.00273 0.32986 -0.00273 0.32986 -0.00273 0.32986 C -0.00494 0.33009 -0.00494 0.33009 -0.00494 0.33032 C -0.00494 0.33032 -0.00716 0.33032 -0.00716 0.33055 C -0.00716 0.33055 -0.00716 0.33055 -0.00716 0.33055 C -0.00716 0.33078 -0.00716 0.33078 -0.00716 0.33078 C -0.00716 0.33101 -0.00716 0.33148 -0.0095 0.33148 C -0.0095 0.33171 -0.0095 0.33171 -0.0095 0.33171 C -0.0095 0.33194 -0.0095 0.33194 -0.0095 0.33194 C -0.01184 0.3324 -0.0095 0.33194 -0.01184 0.3324 C -0.01184 0.33263 -0.01184 0.3324 -0.01184 0.33263 " pathEditMode="relative" rAng="0" ptsTypes="AAAAAAAAAAAAAAAAAAAAAAAAAAAAAA">
                                      <p:cBhvr>
                                        <p:cTn id="103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0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500"/>
                            </p:stCondLst>
                            <p:childTnLst>
                              <p:par>
                                <p:cTn id="11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279 0.08796 L -0.07279 0.08819 C -0.07084 0.08796 -0.06875 0.08796 -0.06654 0.08796 C -0.06602 0.08796 -0.06524 0.08773 -0.06459 0.08773 C -0.06368 0.08773 -0.06263 0.0875 -0.06172 0.0875 C -0.06029 0.08727 -0.05899 0.08727 -0.05756 0.08704 C -0.05573 0.08681 -0.05443 0.08681 -0.05261 0.08657 C -0.05118 0.08657 -0.04493 0.08611 -0.04271 0.08588 C -0.04206 0.08565 -0.04141 0.08542 -0.04063 0.08542 C -0.03959 0.08542 -0.03829 0.08518 -0.03711 0.08518 C -0.03568 0.08495 -0.03438 0.08472 -0.03295 0.08449 C -0.0323 0.08426 -0.03164 0.08426 -0.03086 0.08403 L -0.0267 0.0838 C -0.02487 0.08333 -0.02266 0.0831 -0.0211 0.08264 C -0.02045 0.08241 -0.01967 0.08241 -0.01888 0.08218 C -0.0181 0.08194 -0.01706 0.08194 -0.01615 0.08171 C -0.01537 0.08148 -0.01394 0.08125 -0.01394 0.08148 " pathEditMode="relative" rAng="0" ptsTypes="AAAAAAAAAAAAAAAAA">
                                      <p:cBhvr>
                                        <p:cTn id="113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43" y="-324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4" name="Picture 2" descr="Káº¿t quáº£ hÃ¬nh áº£nh cho home icon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35829" y="378140"/>
            <a:ext cx="1017638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45 : 5 = ?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671600" y="4108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9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6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8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698194" y="3799222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510738" y="850282"/>
            <a:ext cx="4943398" cy="4943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98048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73857"/>
          <a:stretch>
            <a:fillRect/>
          </a:stretch>
        </p:blipFill>
        <p:spPr>
          <a:xfrm>
            <a:off x="1134227" y="4454449"/>
            <a:ext cx="3860425" cy="530384"/>
          </a:xfrm>
          <a:custGeom>
            <a:avLst/>
            <a:gdLst>
              <a:gd name="connsiteX0" fmla="*/ 0 w 3860425"/>
              <a:gd name="connsiteY0" fmla="*/ 0 h 530384"/>
              <a:gd name="connsiteX1" fmla="*/ 3860425 w 3860425"/>
              <a:gd name="connsiteY1" fmla="*/ 0 h 530384"/>
              <a:gd name="connsiteX2" fmla="*/ 3860425 w 3860425"/>
              <a:gd name="connsiteY2" fmla="*/ 530384 h 530384"/>
              <a:gd name="connsiteX3" fmla="*/ 0 w 3860425"/>
              <a:gd name="connsiteY3" fmla="*/ 530384 h 53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530384">
                <a:moveTo>
                  <a:pt x="0" y="0"/>
                </a:moveTo>
                <a:lnTo>
                  <a:pt x="3860425" y="0"/>
                </a:lnTo>
                <a:lnTo>
                  <a:pt x="3860425" y="530384"/>
                </a:lnTo>
                <a:lnTo>
                  <a:pt x="0" y="530384"/>
                </a:lnTo>
                <a:close/>
              </a:path>
            </a:pathLst>
          </a:custGeom>
        </p:spPr>
      </p:pic>
      <p:sp>
        <p:nvSpPr>
          <p:cNvPr id="5" name="Rectangle 4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73394" y="412955"/>
            <a:ext cx="10176387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35 : 5 = ?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650006" y="5168352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8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671600" y="4135624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6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3900675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676600" y="4859479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029217" y="925570"/>
            <a:ext cx="4544118" cy="45441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Káº¿t quáº£ hÃ¬nh áº£nh cho home icon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4231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73857"/>
          <a:stretch>
            <a:fillRect/>
          </a:stretch>
        </p:blipFill>
        <p:spPr>
          <a:xfrm>
            <a:off x="1134227" y="4454449"/>
            <a:ext cx="3860425" cy="530384"/>
          </a:xfrm>
          <a:custGeom>
            <a:avLst/>
            <a:gdLst>
              <a:gd name="connsiteX0" fmla="*/ 0 w 3860425"/>
              <a:gd name="connsiteY0" fmla="*/ 0 h 530384"/>
              <a:gd name="connsiteX1" fmla="*/ 3860425 w 3860425"/>
              <a:gd name="connsiteY1" fmla="*/ 0 h 530384"/>
              <a:gd name="connsiteX2" fmla="*/ 3860425 w 3860425"/>
              <a:gd name="connsiteY2" fmla="*/ 530384 h 530384"/>
              <a:gd name="connsiteX3" fmla="*/ 0 w 3860425"/>
              <a:gd name="connsiteY3" fmla="*/ 530384 h 53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530384">
                <a:moveTo>
                  <a:pt x="0" y="0"/>
                </a:moveTo>
                <a:lnTo>
                  <a:pt x="3860425" y="0"/>
                </a:lnTo>
                <a:lnTo>
                  <a:pt x="3860425" y="530384"/>
                </a:lnTo>
                <a:lnTo>
                  <a:pt x="0" y="530384"/>
                </a:lnTo>
                <a:close/>
              </a:path>
            </a:pathLst>
          </a:cu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5652" b="26595"/>
          <a:stretch>
            <a:fillRect/>
          </a:stretch>
        </p:blipFill>
        <p:spPr>
          <a:xfrm>
            <a:off x="1134223" y="4100838"/>
            <a:ext cx="3860426" cy="360176"/>
          </a:xfrm>
          <a:custGeom>
            <a:avLst/>
            <a:gdLst>
              <a:gd name="connsiteX0" fmla="*/ 0 w 3860426"/>
              <a:gd name="connsiteY0" fmla="*/ 0 h 360176"/>
              <a:gd name="connsiteX1" fmla="*/ 3860426 w 3860426"/>
              <a:gd name="connsiteY1" fmla="*/ 0 h 360176"/>
              <a:gd name="connsiteX2" fmla="*/ 3860426 w 3860426"/>
              <a:gd name="connsiteY2" fmla="*/ 360176 h 360176"/>
              <a:gd name="connsiteX3" fmla="*/ 0 w 3860426"/>
              <a:gd name="connsiteY3" fmla="*/ 360176 h 36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176">
                <a:moveTo>
                  <a:pt x="0" y="0"/>
                </a:moveTo>
                <a:lnTo>
                  <a:pt x="3860426" y="0"/>
                </a:lnTo>
                <a:lnTo>
                  <a:pt x="3860426" y="360176"/>
                </a:lnTo>
                <a:lnTo>
                  <a:pt x="0" y="360176"/>
                </a:lnTo>
                <a:close/>
              </a:path>
            </a:pathLst>
          </a:custGeom>
        </p:spPr>
      </p:pic>
      <p:sp>
        <p:nvSpPr>
          <p:cNvPr id="6" name="Rectangle 5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73394" y="412955"/>
            <a:ext cx="10176387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30 : 5 = ?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671600" y="4108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6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4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698194" y="3799222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45172" y="857279"/>
            <a:ext cx="4725962" cy="4725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Káº¿t quáº£ hÃ¬nh áº£nh cho home icon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53294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73857"/>
          <a:stretch>
            <a:fillRect/>
          </a:stretch>
        </p:blipFill>
        <p:spPr>
          <a:xfrm>
            <a:off x="1134227" y="4454449"/>
            <a:ext cx="3860425" cy="530384"/>
          </a:xfrm>
          <a:custGeom>
            <a:avLst/>
            <a:gdLst>
              <a:gd name="connsiteX0" fmla="*/ 0 w 3860425"/>
              <a:gd name="connsiteY0" fmla="*/ 0 h 530384"/>
              <a:gd name="connsiteX1" fmla="*/ 3860425 w 3860425"/>
              <a:gd name="connsiteY1" fmla="*/ 0 h 530384"/>
              <a:gd name="connsiteX2" fmla="*/ 3860425 w 3860425"/>
              <a:gd name="connsiteY2" fmla="*/ 530384 h 530384"/>
              <a:gd name="connsiteX3" fmla="*/ 0 w 3860425"/>
              <a:gd name="connsiteY3" fmla="*/ 530384 h 53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530384">
                <a:moveTo>
                  <a:pt x="0" y="0"/>
                </a:moveTo>
                <a:lnTo>
                  <a:pt x="3860425" y="0"/>
                </a:lnTo>
                <a:lnTo>
                  <a:pt x="3860425" y="530384"/>
                </a:lnTo>
                <a:lnTo>
                  <a:pt x="0" y="530384"/>
                </a:lnTo>
                <a:close/>
              </a:path>
            </a:pathLst>
          </a:cu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5652" b="26595"/>
          <a:stretch>
            <a:fillRect/>
          </a:stretch>
        </p:blipFill>
        <p:spPr>
          <a:xfrm>
            <a:off x="1134223" y="4100838"/>
            <a:ext cx="3860426" cy="360176"/>
          </a:xfrm>
          <a:custGeom>
            <a:avLst/>
            <a:gdLst>
              <a:gd name="connsiteX0" fmla="*/ 0 w 3860426"/>
              <a:gd name="connsiteY0" fmla="*/ 0 h 360176"/>
              <a:gd name="connsiteX1" fmla="*/ 3860426 w 3860426"/>
              <a:gd name="connsiteY1" fmla="*/ 0 h 360176"/>
              <a:gd name="connsiteX2" fmla="*/ 3860426 w 3860426"/>
              <a:gd name="connsiteY2" fmla="*/ 360176 h 360176"/>
              <a:gd name="connsiteX3" fmla="*/ 0 w 3860426"/>
              <a:gd name="connsiteY3" fmla="*/ 360176 h 36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176">
                <a:moveTo>
                  <a:pt x="0" y="0"/>
                </a:moveTo>
                <a:lnTo>
                  <a:pt x="3860426" y="0"/>
                </a:lnTo>
                <a:lnTo>
                  <a:pt x="3860426" y="360176"/>
                </a:lnTo>
                <a:lnTo>
                  <a:pt x="0" y="360176"/>
                </a:lnTo>
                <a:close/>
              </a:path>
            </a:pathLst>
          </a:cu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7562" b="44348"/>
          <a:stretch>
            <a:fillRect/>
          </a:stretch>
        </p:blipFill>
        <p:spPr>
          <a:xfrm>
            <a:off x="1134225" y="3742888"/>
            <a:ext cx="3860426" cy="367008"/>
          </a:xfrm>
          <a:custGeom>
            <a:avLst/>
            <a:gdLst>
              <a:gd name="connsiteX0" fmla="*/ 0 w 3860426"/>
              <a:gd name="connsiteY0" fmla="*/ 0 h 367008"/>
              <a:gd name="connsiteX1" fmla="*/ 3860426 w 3860426"/>
              <a:gd name="connsiteY1" fmla="*/ 0 h 367008"/>
              <a:gd name="connsiteX2" fmla="*/ 3860426 w 3860426"/>
              <a:gd name="connsiteY2" fmla="*/ 367008 h 367008"/>
              <a:gd name="connsiteX3" fmla="*/ 0 w 3860426"/>
              <a:gd name="connsiteY3" fmla="*/ 367008 h 36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7008">
                <a:moveTo>
                  <a:pt x="0" y="0"/>
                </a:moveTo>
                <a:lnTo>
                  <a:pt x="3860426" y="0"/>
                </a:lnTo>
                <a:lnTo>
                  <a:pt x="3860426" y="367008"/>
                </a:lnTo>
                <a:lnTo>
                  <a:pt x="0" y="367008"/>
                </a:lnTo>
                <a:close/>
              </a:path>
            </a:pathLst>
          </a:custGeom>
        </p:spPr>
      </p:pic>
      <p:sp>
        <p:nvSpPr>
          <p:cNvPr id="7" name="Rectangle 6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73394" y="412955"/>
            <a:ext cx="10176387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4 x 5 = ?</a:t>
            </a:r>
          </a:p>
        </p:txBody>
      </p:sp>
      <p:sp>
        <p:nvSpPr>
          <p:cNvPr id="9" name="Rectangle 8"/>
          <p:cNvSpPr/>
          <p:nvPr/>
        </p:nvSpPr>
        <p:spPr>
          <a:xfrm>
            <a:off x="6649379" y="5487013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20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54552" y="447077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35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649379" y="4470776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25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32331" y="5535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30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22087" y="5234518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44680" y="4235827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09602" y="4129548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675973" y="5178140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416300" y="964884"/>
            <a:ext cx="4937103" cy="49371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Káº¿t quáº£ hÃ¬nh áº£nh cho home icon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6247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/>
          <a:srcRect l="921" t="4482" r="748" b="12800"/>
          <a:stretch/>
        </p:blipFill>
        <p:spPr>
          <a:xfrm>
            <a:off x="0" y="6956"/>
            <a:ext cx="12192000" cy="6858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275495"/>
            <a:ext cx="11682539" cy="671746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73857"/>
          <a:stretch>
            <a:fillRect/>
          </a:stretch>
        </p:blipFill>
        <p:spPr>
          <a:xfrm>
            <a:off x="1134227" y="4454449"/>
            <a:ext cx="3860425" cy="530384"/>
          </a:xfrm>
          <a:custGeom>
            <a:avLst/>
            <a:gdLst>
              <a:gd name="connsiteX0" fmla="*/ 0 w 3860425"/>
              <a:gd name="connsiteY0" fmla="*/ 0 h 530384"/>
              <a:gd name="connsiteX1" fmla="*/ 3860425 w 3860425"/>
              <a:gd name="connsiteY1" fmla="*/ 0 h 530384"/>
              <a:gd name="connsiteX2" fmla="*/ 3860425 w 3860425"/>
              <a:gd name="connsiteY2" fmla="*/ 530384 h 530384"/>
              <a:gd name="connsiteX3" fmla="*/ 0 w 3860425"/>
              <a:gd name="connsiteY3" fmla="*/ 530384 h 53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5" h="530384">
                <a:moveTo>
                  <a:pt x="0" y="0"/>
                </a:moveTo>
                <a:lnTo>
                  <a:pt x="3860425" y="0"/>
                </a:lnTo>
                <a:lnTo>
                  <a:pt x="3860425" y="530384"/>
                </a:lnTo>
                <a:lnTo>
                  <a:pt x="0" y="530384"/>
                </a:lnTo>
                <a:close/>
              </a:path>
            </a:pathLst>
          </a:cu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5652" b="26595"/>
          <a:stretch>
            <a:fillRect/>
          </a:stretch>
        </p:blipFill>
        <p:spPr>
          <a:xfrm>
            <a:off x="1134223" y="4100838"/>
            <a:ext cx="3860426" cy="360176"/>
          </a:xfrm>
          <a:custGeom>
            <a:avLst/>
            <a:gdLst>
              <a:gd name="connsiteX0" fmla="*/ 0 w 3860426"/>
              <a:gd name="connsiteY0" fmla="*/ 0 h 360176"/>
              <a:gd name="connsiteX1" fmla="*/ 3860426 w 3860426"/>
              <a:gd name="connsiteY1" fmla="*/ 0 h 360176"/>
              <a:gd name="connsiteX2" fmla="*/ 3860426 w 3860426"/>
              <a:gd name="connsiteY2" fmla="*/ 360176 h 360176"/>
              <a:gd name="connsiteX3" fmla="*/ 0 w 3860426"/>
              <a:gd name="connsiteY3" fmla="*/ 360176 h 36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176">
                <a:moveTo>
                  <a:pt x="0" y="0"/>
                </a:moveTo>
                <a:lnTo>
                  <a:pt x="3860426" y="0"/>
                </a:lnTo>
                <a:lnTo>
                  <a:pt x="3860426" y="360176"/>
                </a:lnTo>
                <a:lnTo>
                  <a:pt x="0" y="360176"/>
                </a:lnTo>
                <a:close/>
              </a:path>
            </a:pathLst>
          </a:cu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7562" b="44348"/>
          <a:stretch>
            <a:fillRect/>
          </a:stretch>
        </p:blipFill>
        <p:spPr>
          <a:xfrm>
            <a:off x="1134225" y="3742888"/>
            <a:ext cx="3860426" cy="367008"/>
          </a:xfrm>
          <a:custGeom>
            <a:avLst/>
            <a:gdLst>
              <a:gd name="connsiteX0" fmla="*/ 0 w 3860426"/>
              <a:gd name="connsiteY0" fmla="*/ 0 h 367008"/>
              <a:gd name="connsiteX1" fmla="*/ 3860426 w 3860426"/>
              <a:gd name="connsiteY1" fmla="*/ 0 h 367008"/>
              <a:gd name="connsiteX2" fmla="*/ 3860426 w 3860426"/>
              <a:gd name="connsiteY2" fmla="*/ 367008 h 367008"/>
              <a:gd name="connsiteX3" fmla="*/ 0 w 3860426"/>
              <a:gd name="connsiteY3" fmla="*/ 367008 h 36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7008">
                <a:moveTo>
                  <a:pt x="0" y="0"/>
                </a:moveTo>
                <a:lnTo>
                  <a:pt x="3860426" y="0"/>
                </a:lnTo>
                <a:lnTo>
                  <a:pt x="3860426" y="367008"/>
                </a:lnTo>
                <a:lnTo>
                  <a:pt x="0" y="367008"/>
                </a:lnTo>
                <a:close/>
              </a:path>
            </a:pathLst>
          </a:cu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20130" b="62102"/>
          <a:stretch>
            <a:fillRect/>
          </a:stretch>
        </p:blipFill>
        <p:spPr>
          <a:xfrm>
            <a:off x="1134223" y="3390363"/>
            <a:ext cx="3860426" cy="360486"/>
          </a:xfrm>
          <a:custGeom>
            <a:avLst/>
            <a:gdLst>
              <a:gd name="connsiteX0" fmla="*/ 0 w 3860426"/>
              <a:gd name="connsiteY0" fmla="*/ 0 h 360486"/>
              <a:gd name="connsiteX1" fmla="*/ 3860426 w 3860426"/>
              <a:gd name="connsiteY1" fmla="*/ 0 h 360486"/>
              <a:gd name="connsiteX2" fmla="*/ 3860426 w 3860426"/>
              <a:gd name="connsiteY2" fmla="*/ 360486 h 360486"/>
              <a:gd name="connsiteX3" fmla="*/ 0 w 3860426"/>
              <a:gd name="connsiteY3" fmla="*/ 360486 h 360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0426" h="360486">
                <a:moveTo>
                  <a:pt x="0" y="0"/>
                </a:moveTo>
                <a:lnTo>
                  <a:pt x="3860426" y="0"/>
                </a:lnTo>
                <a:lnTo>
                  <a:pt x="3860426" y="360486"/>
                </a:lnTo>
                <a:lnTo>
                  <a:pt x="0" y="360486"/>
                </a:lnTo>
                <a:close/>
              </a:path>
            </a:pathLst>
          </a:custGeom>
        </p:spPr>
      </p:pic>
      <p:sp>
        <p:nvSpPr>
          <p:cNvPr id="8" name="Rectangle 7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73394" y="412955"/>
            <a:ext cx="1017638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5 x </a:t>
            </a:r>
            <a:r>
              <a:rPr lang="en-US" sz="4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3 =?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671600" y="4108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15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30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20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25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698194" y="3799222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12503" y="730345"/>
            <a:ext cx="4721887" cy="4721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Káº¿t quáº£ hÃ¬nh áº£nh cho home icon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7788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_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2sljho3q">
      <a:majorFont>
        <a:latin typeface="Arial"/>
        <a:ea typeface="汉仪跳跳体简"/>
        <a:cs typeface=""/>
      </a:majorFont>
      <a:minorFont>
        <a:latin typeface="Arial"/>
        <a:ea typeface="汉仪跳跳体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479</TotalTime>
  <Words>290</Words>
  <Application>Microsoft Office PowerPoint</Application>
  <PresentationFormat>Widescreen</PresentationFormat>
  <Paragraphs>68</Paragraphs>
  <Slides>17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17</vt:i4>
      </vt:variant>
    </vt:vector>
  </HeadingPairs>
  <TitlesOfParts>
    <vt:vector size="42" baseType="lpstr">
      <vt:lpstr>微软雅黑</vt:lpstr>
      <vt:lpstr>宋体</vt:lpstr>
      <vt:lpstr>.VnBlack</vt:lpstr>
      <vt:lpstr>Arial</vt:lpstr>
      <vt:lpstr>Arial-Rounded</vt:lpstr>
      <vt:lpstr>Bungee Inline</vt:lpstr>
      <vt:lpstr>Calibri</vt:lpstr>
      <vt:lpstr>Calibri Light</vt:lpstr>
      <vt:lpstr>等线</vt:lpstr>
      <vt:lpstr>Montserrat Alternates Black</vt:lpstr>
      <vt:lpstr>Montserrat Black</vt:lpstr>
      <vt:lpstr>Times New Roman</vt:lpstr>
      <vt:lpstr>UTM Cookies</vt:lpstr>
      <vt:lpstr>方正静蕾简体</vt:lpstr>
      <vt:lpstr>汉仪跳跳体简</vt:lpstr>
      <vt:lpstr>Office Theme</vt:lpstr>
      <vt:lpstr>2_Office 主题</vt:lpstr>
      <vt:lpstr>https://www.freeppt7.com</vt:lpstr>
      <vt:lpstr>3_Office 主题</vt:lpstr>
      <vt:lpstr>自定义设计方案</vt:lpstr>
      <vt:lpstr>2_Office Theme</vt:lpstr>
      <vt:lpstr>1_Office Theme</vt:lpstr>
      <vt:lpstr>3_Office Theme</vt:lpstr>
      <vt:lpstr>4_Office Theme</vt:lpstr>
      <vt:lpstr>1_https://www.freeppt7.com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Huyen</cp:lastModifiedBy>
  <cp:revision>43</cp:revision>
  <dcterms:created xsi:type="dcterms:W3CDTF">2021-07-20T01:55:21Z</dcterms:created>
  <dcterms:modified xsi:type="dcterms:W3CDTF">2022-02-08T06:33:07Z</dcterms:modified>
</cp:coreProperties>
</file>