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7" r:id="rId2"/>
    <p:sldMasterId id="2147483683" r:id="rId3"/>
    <p:sldMasterId id="2147483712" r:id="rId4"/>
    <p:sldMasterId id="2147483724" r:id="rId5"/>
  </p:sldMasterIdLst>
  <p:notesMasterIdLst>
    <p:notesMasterId r:id="rId19"/>
  </p:notesMasterIdLst>
  <p:sldIdLst>
    <p:sldId id="2007577122" r:id="rId6"/>
    <p:sldId id="281" r:id="rId7"/>
    <p:sldId id="297" r:id="rId8"/>
    <p:sldId id="298" r:id="rId9"/>
    <p:sldId id="299" r:id="rId10"/>
    <p:sldId id="300" r:id="rId11"/>
    <p:sldId id="301" r:id="rId12"/>
    <p:sldId id="302" r:id="rId13"/>
    <p:sldId id="303" r:id="rId14"/>
    <p:sldId id="304" r:id="rId15"/>
    <p:sldId id="305" r:id="rId16"/>
    <p:sldId id="2007577120" r:id="rId17"/>
    <p:sldId id="2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35E35-524A-48DB-B433-06896FF418B9}"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1FF0A-D7E9-497A-8E26-E65809D8A2D0}" type="slidenum">
              <a:rPr lang="en-US" smtClean="0"/>
              <a:t>‹#›</a:t>
            </a:fld>
            <a:endParaRPr lang="en-US"/>
          </a:p>
        </p:txBody>
      </p:sp>
    </p:spTree>
    <p:extLst>
      <p:ext uri="{BB962C8B-B14F-4D97-AF65-F5344CB8AC3E}">
        <p14:creationId xmlns:p14="http://schemas.microsoft.com/office/powerpoint/2010/main" val="3331612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3</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0.jp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92839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3810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44618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4380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2/5/2024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502541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2/5/2024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24965038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32747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84772334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29577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74887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40220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70042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6967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98605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930513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8872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100628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9899230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85150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293095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8972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4993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48345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88069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9692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90673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34489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91947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1041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448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82159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36537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2608516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17513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17004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grpSp>
    </p:spTree>
    <p:extLst>
      <p:ext uri="{BB962C8B-B14F-4D97-AF65-F5344CB8AC3E}">
        <p14:creationId xmlns:p14="http://schemas.microsoft.com/office/powerpoint/2010/main" val="4031951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12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12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12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58024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grpSp>
    </p:spTree>
    <p:extLst>
      <p:ext uri="{BB962C8B-B14F-4D97-AF65-F5344CB8AC3E}">
        <p14:creationId xmlns:p14="http://schemas.microsoft.com/office/powerpoint/2010/main" val="3995165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807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1735076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grpSp>
    </p:spTree>
    <p:extLst>
      <p:ext uri="{BB962C8B-B14F-4D97-AF65-F5344CB8AC3E}">
        <p14:creationId xmlns:p14="http://schemas.microsoft.com/office/powerpoint/2010/main" val="1640527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2026155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12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12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12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0637917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194362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439301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355259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55955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1200" b="0" i="0" u="none" strike="noStrike" kern="0" cap="none" spc="0" normalizeH="0" baseline="0" noProof="0" dirty="0">
                <a:ln>
                  <a:noFill/>
                </a:ln>
                <a:solidFill>
                  <a:prstClr val="black"/>
                </a:solidFill>
                <a:effectLst/>
                <a:uLnTx/>
                <a:uFillTx/>
                <a:latin typeface="Arial-Rounded"/>
                <a:cs typeface="Arial"/>
                <a:sym typeface="Arial"/>
              </a:rPr>
              <a:t> </a:t>
            </a:r>
            <a:r>
              <a:rPr kumimoji="0" lang="en-US" sz="12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12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5877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a:cs typeface="Arial-Rounded" panose="020B0500000000000000" pitchFamily="34" charset="0"/>
            </a:endParaRPr>
          </a:p>
        </p:txBody>
      </p:sp>
    </p:spTree>
    <p:extLst>
      <p:ext uri="{BB962C8B-B14F-4D97-AF65-F5344CB8AC3E}">
        <p14:creationId xmlns:p14="http://schemas.microsoft.com/office/powerpoint/2010/main" val="9122338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83132767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53898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1423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65011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28168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163466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5489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427573608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8246450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12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12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12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1127638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64.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image" Target="../media/image65.emf"/><Relationship Id="rId1" Type="http://schemas.openxmlformats.org/officeDocument/2006/relationships/slideLayout" Target="../slideLayouts/slideLayout29.xml"/><Relationship Id="rId6" Type="http://schemas.openxmlformats.org/officeDocument/2006/relationships/image" Target="../media/image69.emf"/><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emf"/><Relationship Id="rId9" Type="http://schemas.openxmlformats.org/officeDocument/2006/relationships/image" Target="../media/image72.emf"/></Relationships>
</file>

<file path=ppt/slides/_rels/slide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47.png"/><Relationship Id="rId18" Type="http://schemas.openxmlformats.org/officeDocument/2006/relationships/audio" Target="../media/audio3.wav"/><Relationship Id="rId3" Type="http://schemas.openxmlformats.org/officeDocument/2006/relationships/image" Target="../media/image41.jpeg"/><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50.GIF"/><Relationship Id="rId2" Type="http://schemas.openxmlformats.org/officeDocument/2006/relationships/notesSlide" Target="../notesSlides/notesSlide3.xml"/><Relationship Id="rId16" Type="http://schemas.openxmlformats.org/officeDocument/2006/relationships/image" Target="../media/image49.png"/><Relationship Id="rId1" Type="http://schemas.openxmlformats.org/officeDocument/2006/relationships/slideLayout" Target="../slideLayouts/slideLayout23.xml"/><Relationship Id="rId6" Type="http://schemas.openxmlformats.org/officeDocument/2006/relationships/image" Target="../media/image42.png"/><Relationship Id="rId11" Type="http://schemas.openxmlformats.org/officeDocument/2006/relationships/slide" Target="slide8.xml"/><Relationship Id="rId5" Type="http://schemas.openxmlformats.org/officeDocument/2006/relationships/audio" Target="../media/audio1.wav"/><Relationship Id="rId1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slide" Target="slide6.xml"/><Relationship Id="rId9" Type="http://schemas.openxmlformats.org/officeDocument/2006/relationships/image" Target="../media/image44.png"/><Relationship Id="rId14"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52.jpeg"/><Relationship Id="rId12" Type="http://schemas.openxmlformats.org/officeDocument/2006/relationships/image" Target="../media/image57.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56.GIF"/><Relationship Id="rId5" Type="http://schemas.openxmlformats.org/officeDocument/2006/relationships/image" Target="../media/image42.png"/><Relationship Id="rId15" Type="http://schemas.openxmlformats.org/officeDocument/2006/relationships/slide" Target="slide5.xml"/><Relationship Id="rId10" Type="http://schemas.openxmlformats.org/officeDocument/2006/relationships/image" Target="../media/image55.GIF"/><Relationship Id="rId4" Type="http://schemas.openxmlformats.org/officeDocument/2006/relationships/image" Target="../media/image51.GIF"/><Relationship Id="rId9" Type="http://schemas.openxmlformats.org/officeDocument/2006/relationships/image" Target="../media/image54.png"/><Relationship Id="rId14" Type="http://schemas.openxmlformats.org/officeDocument/2006/relationships/image" Target="../media/image59.GIF"/></Relationships>
</file>

<file path=ppt/slides/_rels/slide7.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52.jpeg"/><Relationship Id="rId12" Type="http://schemas.openxmlformats.org/officeDocument/2006/relationships/image" Target="../media/image57.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5.png"/><Relationship Id="rId11" Type="http://schemas.openxmlformats.org/officeDocument/2006/relationships/image" Target="../media/image56.GIF"/><Relationship Id="rId5" Type="http://schemas.openxmlformats.org/officeDocument/2006/relationships/image" Target="../media/image44.png"/><Relationship Id="rId15" Type="http://schemas.openxmlformats.org/officeDocument/2006/relationships/slide" Target="slide4.xml"/><Relationship Id="rId10" Type="http://schemas.openxmlformats.org/officeDocument/2006/relationships/image" Target="../media/image55.GIF"/><Relationship Id="rId4" Type="http://schemas.openxmlformats.org/officeDocument/2006/relationships/image" Target="../media/image51.GIF"/><Relationship Id="rId9" Type="http://schemas.openxmlformats.org/officeDocument/2006/relationships/image" Target="../media/image54.png"/><Relationship Id="rId14" Type="http://schemas.openxmlformats.org/officeDocument/2006/relationships/image" Target="../media/image59.GIF"/></Relationships>
</file>

<file path=ppt/slides/_rels/slide8.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52.jpeg"/><Relationship Id="rId12" Type="http://schemas.openxmlformats.org/officeDocument/2006/relationships/image" Target="../media/image57.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7.png"/><Relationship Id="rId11" Type="http://schemas.openxmlformats.org/officeDocument/2006/relationships/image" Target="../media/image56.GIF"/><Relationship Id="rId5" Type="http://schemas.openxmlformats.org/officeDocument/2006/relationships/image" Target="../media/image46.png"/><Relationship Id="rId15" Type="http://schemas.openxmlformats.org/officeDocument/2006/relationships/slide" Target="slide5.xml"/><Relationship Id="rId10" Type="http://schemas.openxmlformats.org/officeDocument/2006/relationships/image" Target="../media/image55.GIF"/><Relationship Id="rId4" Type="http://schemas.openxmlformats.org/officeDocument/2006/relationships/image" Target="../media/image51.GIF"/><Relationship Id="rId9" Type="http://schemas.openxmlformats.org/officeDocument/2006/relationships/image" Target="../media/image60.png"/><Relationship Id="rId14" Type="http://schemas.openxmlformats.org/officeDocument/2006/relationships/image" Target="../media/image59.GIF"/></Relationships>
</file>

<file path=ppt/slides/_rels/slide9.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52.jpeg"/><Relationship Id="rId12" Type="http://schemas.openxmlformats.org/officeDocument/2006/relationships/image" Target="../media/image57.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9.png"/><Relationship Id="rId11" Type="http://schemas.openxmlformats.org/officeDocument/2006/relationships/image" Target="../media/image56.GIF"/><Relationship Id="rId5" Type="http://schemas.openxmlformats.org/officeDocument/2006/relationships/image" Target="../media/image48.png"/><Relationship Id="rId15" Type="http://schemas.openxmlformats.org/officeDocument/2006/relationships/slide" Target="slide5.xml"/><Relationship Id="rId10" Type="http://schemas.openxmlformats.org/officeDocument/2006/relationships/image" Target="../media/image55.GIF"/><Relationship Id="rId4" Type="http://schemas.openxmlformats.org/officeDocument/2006/relationships/image" Target="../media/image51.GIF"/><Relationship Id="rId9" Type="http://schemas.openxmlformats.org/officeDocument/2006/relationships/image" Target="../media/image54.png"/><Relationship Id="rId14" Type="http://schemas.openxmlformats.org/officeDocument/2006/relationships/image" Target="../media/image59.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PHÒNG GIÁO DỤC VÀ ĐÀO TẠO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Times New Roman" pitchFamily="18" charset="0"/>
                <a:cs typeface="+mn-cs"/>
              </a:rPr>
              <a:t>PHÂN MÔN </a:t>
            </a:r>
            <a:r>
              <a:rPr kumimoji="0" lang="en-US" altLang="en-US" sz="4000" b="1" i="0" u="none" strike="noStrike" kern="1200" cap="none" spc="0" normalizeH="0" baseline="0" noProof="0">
                <a:ln>
                  <a:noFill/>
                </a:ln>
                <a:solidFill>
                  <a:srgbClr val="0070C0"/>
                </a:solidFill>
                <a:effectLst/>
                <a:uLnTx/>
                <a:uFillTx/>
                <a:latin typeface="Times New Roman" pitchFamily="18" charset="0"/>
                <a:cs typeface="+mn-cs"/>
              </a:rPr>
              <a:t>: NÓI VÀ NGHE</a:t>
            </a:r>
            <a:endParaRPr kumimoji="0" lang="en-US" sz="4000" b="1" i="1"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rPr>
              <a:t>Bài</a:t>
            </a:r>
            <a:r>
              <a:rPr kumimoji="0" lang="en-US" sz="36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rPr>
              <a:t>Kể</a:t>
            </a:r>
            <a:r>
              <a:rPr kumimoji="0" lang="en-US" sz="36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rPr>
              <a:t>chuyện</a:t>
            </a:r>
            <a:r>
              <a:rPr kumimoji="0" lang="en-US" sz="36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cs typeface="Times New Roman" pitchFamily="18" charset="0"/>
              </a:rPr>
              <a:t>Sự</a:t>
            </a:r>
            <a:r>
              <a:rPr kumimoji="0" lang="en-US" sz="36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tích</a:t>
            </a:r>
            <a:r>
              <a:rPr kumimoji="0" lang="en-US" sz="36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cây</a:t>
            </a:r>
            <a:r>
              <a:rPr kumimoji="0" lang="en-US" sz="36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khoai</a:t>
            </a:r>
            <a:r>
              <a:rPr kumimoji="0" lang="en-US" sz="36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lang</a:t>
            </a:r>
            <a:r>
              <a:rPr kumimoji="0" lang="en-US" sz="3600" b="1" i="0" u="none" strike="noStrike" kern="1200" cap="none" spc="0" normalizeH="0" baseline="0" noProof="0" dirty="0" smtClean="0">
                <a:ln>
                  <a:noFill/>
                </a:ln>
                <a:solidFill>
                  <a:srgbClr val="7030A0"/>
                </a:solidFill>
                <a:effectLst/>
                <a:uLnTx/>
                <a:uFillTx/>
                <a:latin typeface="Times New Roman" pitchFamily="18" charset="0"/>
                <a:cs typeface="Times New Roman" pitchFamily="18" charset="0"/>
              </a:rPr>
              <a:t>.</a:t>
            </a:r>
            <a:endParaRPr kumimoji="0" lang="en-US" sz="36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2389392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667106"/>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735"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Cùng</a:t>
            </a:r>
            <a:r>
              <a:rPr kumimoji="0" lang="en-US" sz="3735"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735"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3735"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735"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kể</a:t>
            </a:r>
            <a:r>
              <a:rPr kumimoji="0" lang="en-US" sz="3735"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735"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735"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735"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nhóm</a:t>
            </a:r>
            <a:endParaRPr kumimoji="0" sz="3735"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32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a:t>
            </a:r>
            <a:r>
              <a:rPr lang="en-US" sz="3200" noProof="0" dirty="0" err="1" smtClean="0">
                <a:solidFill>
                  <a:srgbClr val="FF0000"/>
                </a:solidFill>
                <a:latin typeface="Times New Roman" panose="02020603050405020304" pitchFamily="18" charset="0"/>
                <a:cs typeface="Times New Roman" panose="02020603050405020304" pitchFamily="18" charset="0"/>
              </a:rPr>
              <a:t>ờ</a:t>
            </a:r>
            <a:r>
              <a:rPr kumimoji="0" sz="32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a:t>
            </a:r>
            <a:r>
              <a:rPr kumimoji="0" sz="32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722880" y="1922780"/>
            <a:ext cx="7112000" cy="1404620"/>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65"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Qua câu chuyện, em học được điều gì?</a:t>
            </a: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728EF62-E3C9-4FA4-88ED-BEC57310E7CE}"/>
              </a:ext>
            </a:extLst>
          </p:cNvPr>
          <p:cNvSpPr/>
          <p:nvPr/>
        </p:nvSpPr>
        <p:spPr>
          <a:xfrm>
            <a:off x="1269507" y="1793289"/>
            <a:ext cx="9951868" cy="188206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latin typeface="+mj-lt"/>
                <a:ea typeface="Arial-Rounded" panose="020B0500000000000000" pitchFamily="34" charset="0"/>
                <a:cs typeface="Arial-Rounded" panose="020B0500000000000000" pitchFamily="34" charset="0"/>
              </a:rPr>
              <a:t>Kể cho người thân về những việc làm tốt của người cháu trong câu chuyện trên.</a:t>
            </a:r>
          </a:p>
        </p:txBody>
      </p:sp>
    </p:spTree>
    <p:extLst>
      <p:ext uri="{BB962C8B-B14F-4D97-AF65-F5344CB8AC3E}">
        <p14:creationId xmlns:p14="http://schemas.microsoft.com/office/powerpoint/2010/main" val="4008694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18" name="矩形 17"/>
          <p:cNvSpPr/>
          <p:nvPr/>
        </p:nvSpPr>
        <p:spPr>
          <a:xfrm>
            <a:off x="3026934" y="2581871"/>
            <a:ext cx="65710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A400"/>
                </a:solidFill>
                <a:effectLst>
                  <a:innerShdw blurRad="63500" dist="50800" dir="2700000">
                    <a:prstClr val="black">
                      <a:alpha val="50000"/>
                    </a:prstClr>
                  </a:innerShdw>
                </a:effectLst>
                <a:uLnTx/>
                <a:uFillTx/>
                <a:latin typeface="Times New Roman" panose="02020603050405020304" pitchFamily="18" charset="0"/>
                <a:ea typeface="迷你简雪峰" panose="02010609000101010101" pitchFamily="49" charset="-122"/>
                <a:cs typeface="Times New Roman" panose="02020603050405020304" pitchFamily="18" charset="0"/>
              </a:rPr>
              <a:t>CỦNG CỐ BÀI HỌC</a:t>
            </a:r>
            <a:endParaRPr kumimoji="0" lang="zh-CN" altLang="en-US" sz="5400" b="1" i="0" u="none" strike="noStrike" kern="1200" cap="none" spc="0" normalizeH="0" baseline="0" noProof="0" dirty="0">
              <a:ln>
                <a:noFill/>
              </a:ln>
              <a:solidFill>
                <a:srgbClr val="FFA400"/>
              </a:solidFill>
              <a:effectLst>
                <a:innerShdw blurRad="63500" dist="50800" dir="2700000">
                  <a:prstClr val="black">
                    <a:alpha val="50000"/>
                  </a:prstClr>
                </a:innerShdw>
              </a:effectLst>
              <a:uLnTx/>
              <a:uFillTx/>
              <a:latin typeface="Times New Roman" panose="02020603050405020304" pitchFamily="18" charset="0"/>
              <a:ea typeface="迷你简雪峰" panose="02010609000101010101" pitchFamily="49" charset="-122"/>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p:blipFill>
        <p:spPr>
          <a:xfrm>
            <a:off x="2339340" y="319145"/>
            <a:ext cx="7430135" cy="61885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091953" y="2460811"/>
            <a:ext cx="5641788" cy="1051881"/>
          </a:xfrm>
          <a:prstGeom prst="rect">
            <a:avLst/>
          </a:prstGeom>
          <a:noFill/>
          <a:ln w="9525">
            <a:noFill/>
          </a:ln>
        </p:spPr>
        <p:txBody>
          <a:bodyPr wrap="square"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Trả lời câu hỏi kể chuyện theo tranh qua trò chơi “Hộp quà bí ẩn”</a:t>
            </a:r>
          </a:p>
        </p:txBody>
      </p:sp>
      <p:sp>
        <p:nvSpPr>
          <p:cNvPr id="8200" name="文本框 8199"/>
          <p:cNvSpPr txBox="1"/>
          <p:nvPr/>
        </p:nvSpPr>
        <p:spPr>
          <a:xfrm>
            <a:off x="377572" y="2156011"/>
            <a:ext cx="3650569" cy="640715"/>
          </a:xfrm>
          <a:prstGeom prst="rect">
            <a:avLst/>
          </a:prstGeom>
          <a:noFill/>
          <a:ln w="9525">
            <a:noFill/>
          </a:ln>
        </p:spPr>
        <p:txBody>
          <a:bodyPr wrap="square"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cháu</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nghèo</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sinh</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cháu</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đào</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mài</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ăn</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You are given 5 candies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xảy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cháu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bị</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cháy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Nương lúa bị cháy, cậu bé buồn</a:t>
            </a:r>
            <a:r>
              <a:rPr kumimoji="0" lang="en-US"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mắt trào ra. </a:t>
            </a:r>
            <a:endParaRPr kumimoji="0" lang="en-US"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mau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mắn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đến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2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bà</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cháu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vi-VN"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đào được một củ rất kì lạ, nấu lên có mùi thơm nên mang về biếu bà. </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You are given 2 candies </a:t>
            </a: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Hai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bà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cháu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đã</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làm</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gì</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để</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giúp</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đỡ</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mọi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người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hết</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đói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khổ</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a:t>
            </a: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cháu</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khoai</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lang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endPar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317</Words>
  <Application>Microsoft Office PowerPoint</Application>
  <PresentationFormat>Widescreen</PresentationFormat>
  <Paragraphs>37</Paragraphs>
  <Slides>13</Slides>
  <Notes>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13</vt:i4>
      </vt:variant>
    </vt:vector>
  </HeadingPairs>
  <TitlesOfParts>
    <vt:vector size="27" baseType="lpstr">
      <vt:lpstr>SimSun</vt:lpstr>
      <vt:lpstr>Arial</vt:lpstr>
      <vt:lpstr>Arial-Rounded</vt:lpstr>
      <vt:lpstr>Calibri</vt:lpstr>
      <vt:lpstr>Calibri Light</vt:lpstr>
      <vt:lpstr>等线</vt:lpstr>
      <vt:lpstr>黑体</vt:lpstr>
      <vt:lpstr>Times New Roman</vt:lpstr>
      <vt:lpstr>迷你简雪峰</vt:lpstr>
      <vt:lpstr>2_Office 主题​​</vt:lpstr>
      <vt:lpstr>1_Office 主题</vt:lpstr>
      <vt:lpstr>5_Office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cp:revision>
  <dcterms:created xsi:type="dcterms:W3CDTF">2021-08-01T08:10:02Z</dcterms:created>
  <dcterms:modified xsi:type="dcterms:W3CDTF">2024-02-05T05:53:52Z</dcterms:modified>
</cp:coreProperties>
</file>