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12" r:id="rId5"/>
    <p:sldMasterId id="2147483724" r:id="rId6"/>
    <p:sldMasterId id="2147483732" r:id="rId7"/>
    <p:sldMasterId id="2147483744" r:id="rId8"/>
    <p:sldMasterId id="2147483762" r:id="rId9"/>
  </p:sldMasterIdLst>
  <p:notesMasterIdLst>
    <p:notesMasterId r:id="rId37"/>
  </p:notesMasterIdLst>
  <p:sldIdLst>
    <p:sldId id="2007577138" r:id="rId10"/>
    <p:sldId id="2007577140" r:id="rId11"/>
    <p:sldId id="2007577139" r:id="rId12"/>
    <p:sldId id="265" r:id="rId13"/>
    <p:sldId id="266" r:id="rId14"/>
    <p:sldId id="267" r:id="rId15"/>
    <p:sldId id="259" r:id="rId16"/>
    <p:sldId id="257" r:id="rId17"/>
    <p:sldId id="276" r:id="rId18"/>
    <p:sldId id="279" r:id="rId19"/>
    <p:sldId id="258" r:id="rId20"/>
    <p:sldId id="2007577134" r:id="rId21"/>
    <p:sldId id="2007577096" r:id="rId22"/>
    <p:sldId id="2007577136" r:id="rId23"/>
    <p:sldId id="282" r:id="rId24"/>
    <p:sldId id="2007577098" r:id="rId25"/>
    <p:sldId id="2007577137" r:id="rId26"/>
    <p:sldId id="367" r:id="rId27"/>
    <p:sldId id="2007577135" r:id="rId28"/>
    <p:sldId id="2007577100" r:id="rId29"/>
    <p:sldId id="2007577101" r:id="rId30"/>
    <p:sldId id="2007577102" r:id="rId31"/>
    <p:sldId id="2007577103" r:id="rId32"/>
    <p:sldId id="2007577127" r:id="rId33"/>
    <p:sldId id="2007577130" r:id="rId34"/>
    <p:sldId id="2007577131" r:id="rId35"/>
    <p:sldId id="20075771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9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73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17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1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46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17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05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23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3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1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0595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56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966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260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9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83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836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315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702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962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338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849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05305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433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18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44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405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63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18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982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1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956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80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52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5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36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52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image" Target="../media/image43.jpeg"/><Relationship Id="rId5" Type="http://schemas.openxmlformats.org/officeDocument/2006/relationships/image" Target="../media/image44.png"/><Relationship Id="rId15" Type="http://schemas.openxmlformats.org/officeDocument/2006/relationships/image" Target="../media/image46.png"/><Relationship Id="rId10" Type="http://schemas.openxmlformats.org/officeDocument/2006/relationships/image" Target="../media/image37.png"/><Relationship Id="rId4" Type="http://schemas.openxmlformats.org/officeDocument/2006/relationships/image" Target="../media/image47.jpeg"/><Relationship Id="rId9" Type="http://schemas.microsoft.com/office/2007/relationships/hdphoto" Target="../media/hdphoto6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microsoft.com/office/2007/relationships/hdphoto" Target="../media/hdphoto10.wdp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44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56.png"/><Relationship Id="rId10" Type="http://schemas.openxmlformats.org/officeDocument/2006/relationships/image" Target="../media/image44.png"/><Relationship Id="rId4" Type="http://schemas.openxmlformats.org/officeDocument/2006/relationships/image" Target="../media/image5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26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1661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31539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44107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32714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3965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3" y="144107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63530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4439776" y="14216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73209" y="5247420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7977050" y="28244"/>
            <a:ext cx="4214949" cy="7953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7"/>
            <a:ext cx="5270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6" y="1075083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837291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231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63530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4439776" y="14216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73209" y="5247420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7977050" y="28244"/>
            <a:ext cx="4214949" cy="7953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7"/>
            <a:ext cx="5270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6" y="1075083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837291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37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75860" y="1300386"/>
            <a:ext cx="3985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23069" y="3415310"/>
            <a:ext cx="4659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4142682" y="106838"/>
            <a:ext cx="253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206250" y="1316485"/>
            <a:ext cx="3985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07276" y="3423424"/>
            <a:ext cx="421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57431" y="5255535"/>
            <a:ext cx="313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003177" y="0"/>
            <a:ext cx="3958364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1" y="320885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2" y="103354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321556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75860" y="1300386"/>
            <a:ext cx="3985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23069" y="3415310"/>
            <a:ext cx="4659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4142682" y="106838"/>
            <a:ext cx="253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206250" y="1316485"/>
            <a:ext cx="3985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07276" y="3423424"/>
            <a:ext cx="421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57431" y="5255535"/>
            <a:ext cx="313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003177" y="0"/>
            <a:ext cx="3958364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1" y="320885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2" y="103354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321556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2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591671" y="876844"/>
            <a:ext cx="9115855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61841" y="2629784"/>
              <a:ext cx="2559542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7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7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luỹ tre được miêu tả vào những lúc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>
            <a:off x="4014439" y="2207941"/>
            <a:ext cx="256478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4014439" y="2631687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1661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44107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32714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3965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6907" y="6077574"/>
            <a:ext cx="11586117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ở khổ thơ thứ hai cho thấy tre cũng giống như người?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858323" y="4739268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22" y="317744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6907" y="5887890"/>
            <a:ext cx="11586117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8259265" y="1830620"/>
            <a:ext cx="265755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353782" y="3082995"/>
            <a:ext cx="129407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98469" y="2184784"/>
            <a:ext cx="46206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67031" y="106525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11276" y="3180179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104708" y="-107253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97421" y="1081354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97421" y="318829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52347" y="502040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83039" y="5832843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68285" y="1795345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5003182" y="3885700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5B6AC-DC5C-42E4-B2C5-16ACFD00A19C}"/>
              </a:ext>
            </a:extLst>
          </p:cNvPr>
          <p:cNvCxnSpPr>
            <a:cxnSpLocks/>
          </p:cNvCxnSpPr>
          <p:nvPr/>
        </p:nvCxnSpPr>
        <p:spPr>
          <a:xfrm>
            <a:off x="8352263" y="1795345"/>
            <a:ext cx="208527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43639" y="3116268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351941" y="4719480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VN" sz="32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VN" sz="32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VN" sz="32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en-VN" sz="32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53439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4" y="3158947"/>
            <a:ext cx="4258003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938686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4" y="3158947"/>
            <a:ext cx="4980457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15" grpId="0"/>
          <p:bldP spid="17" grpId="0" animBg="1"/>
          <p:bldP spid="18" grpId="0"/>
          <p:bldP spid="19" grpId="0" animBg="1"/>
          <p:bldP spid="20" grpId="0"/>
          <p:bldP spid="21" grpId="0" animBg="1"/>
          <p:bldP spid="22" grpId="0"/>
          <p:bldP spid="23" grpId="0"/>
          <p:bldP spid="2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90354" y="2419339"/>
            <a:ext cx="552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1363</Words>
  <Application>Microsoft Office PowerPoint</Application>
  <PresentationFormat>Widescreen</PresentationFormat>
  <Paragraphs>266</Paragraphs>
  <Slides>27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仓耳羽辰体-谷力 W05</vt:lpstr>
      <vt:lpstr>字魂35号-经典雅黑</vt:lpstr>
      <vt:lpstr>字魂36号-正文宋楷</vt:lpstr>
      <vt:lpstr>1_Office Theme</vt:lpstr>
      <vt:lpstr>千图网拥有20W+精美PPT模板 更多PPT模板下载至：www.58pic.com/office/ppt​​</vt:lpstr>
      <vt:lpstr>Office 主题</vt:lpstr>
      <vt:lpstr>包图主题2</vt:lpstr>
      <vt:lpstr>3_Office 主题​​</vt:lpstr>
      <vt:lpstr>Office 主题​​</vt:lpstr>
      <vt:lpstr>5_Office Theme</vt:lpstr>
      <vt:lpstr>6_Office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13</cp:revision>
  <dcterms:created xsi:type="dcterms:W3CDTF">2021-08-01T08:19:40Z</dcterms:created>
  <dcterms:modified xsi:type="dcterms:W3CDTF">2022-02-08T06:16:02Z</dcterms:modified>
</cp:coreProperties>
</file>