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0" r:id="rId4"/>
    <p:sldMasterId id="2147483726" r:id="rId5"/>
    <p:sldMasterId id="2147483738" r:id="rId6"/>
    <p:sldMasterId id="2147483750" r:id="rId7"/>
    <p:sldMasterId id="2147483752" r:id="rId8"/>
  </p:sldMasterIdLst>
  <p:notesMasterIdLst>
    <p:notesMasterId r:id="rId37"/>
  </p:notesMasterIdLst>
  <p:sldIdLst>
    <p:sldId id="2007577123" r:id="rId9"/>
    <p:sldId id="2007577124" r:id="rId10"/>
    <p:sldId id="261" r:id="rId11"/>
    <p:sldId id="262" r:id="rId12"/>
    <p:sldId id="263" r:id="rId13"/>
    <p:sldId id="264" r:id="rId14"/>
    <p:sldId id="265" r:id="rId15"/>
    <p:sldId id="266" r:id="rId16"/>
    <p:sldId id="267" r:id="rId17"/>
    <p:sldId id="268" r:id="rId18"/>
    <p:sldId id="2007577116" r:id="rId19"/>
    <p:sldId id="478" r:id="rId20"/>
    <p:sldId id="2007577119" r:id="rId21"/>
    <p:sldId id="2007577096" r:id="rId22"/>
    <p:sldId id="2007577120" r:id="rId23"/>
    <p:sldId id="282" r:id="rId24"/>
    <p:sldId id="2007577098" r:id="rId25"/>
    <p:sldId id="2007577122" r:id="rId26"/>
    <p:sldId id="2007577106" r:id="rId27"/>
    <p:sldId id="2007577121" r:id="rId28"/>
    <p:sldId id="2007577107" r:id="rId29"/>
    <p:sldId id="2007577108" r:id="rId30"/>
    <p:sldId id="2007577109" r:id="rId31"/>
    <p:sldId id="2007577110" r:id="rId32"/>
    <p:sldId id="2007577118" r:id="rId33"/>
    <p:sldId id="11088404" r:id="rId34"/>
    <p:sldId id="2007577111"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514" autoAdjust="0"/>
  </p:normalViewPr>
  <p:slideViewPr>
    <p:cSldViewPr snapToGrid="0">
      <p:cViewPr varScale="1">
        <p:scale>
          <a:sx n="38" d="100"/>
          <a:sy n="38" d="100"/>
        </p:scale>
        <p:origin x="336"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46E84-D603-4940-B439-4C60EC343CBE}" type="datetimeFigureOut">
              <a:rPr lang="en-US" smtClean="0"/>
              <a:t>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AF9EF-69D9-4B7C-B250-E809EFC6FFDD}" type="slidenum">
              <a:rPr lang="en-US" smtClean="0"/>
              <a:t>‹#›</a:t>
            </a:fld>
            <a:endParaRPr lang="en-US"/>
          </a:p>
        </p:txBody>
      </p:sp>
    </p:spTree>
    <p:extLst>
      <p:ext uri="{BB962C8B-B14F-4D97-AF65-F5344CB8AC3E}">
        <p14:creationId xmlns:p14="http://schemas.microsoft.com/office/powerpoint/2010/main" val="3475985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n w="0"/>
                <a:effectLst>
                  <a:outerShdw blurRad="38100" dist="25400" dir="5400000" algn="ctr" rotWithShape="0">
                    <a:srgbClr val="6E747A">
                      <a:alpha val="43000"/>
                    </a:srgbClr>
                  </a:outerShdw>
                </a:effectLst>
              </a:rPr>
              <a:t>Bản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quyền</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thuộc</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về</a:t>
            </a:r>
            <a:r>
              <a:rPr lang="en-US" sz="1200" dirty="0">
                <a:ln w="0"/>
                <a:effectLst>
                  <a:outerShdw blurRad="38100" dist="25400" dir="5400000" algn="ctr" rotWithShape="0">
                    <a:srgbClr val="6E747A">
                      <a:alpha val="43000"/>
                    </a:srgbClr>
                  </a:outerShdw>
                </a:effectLst>
              </a:rPr>
              <a:t>: FB </a:t>
            </a:r>
            <a:r>
              <a:rPr lang="en-US" sz="1200" dirty="0" err="1">
                <a:ln w="0"/>
                <a:effectLst>
                  <a:outerShdw blurRad="38100" dist="25400" dir="5400000" algn="ctr" rotWithShape="0">
                    <a:srgbClr val="6E747A">
                      <a:alpha val="43000"/>
                    </a:srgbClr>
                  </a:outerShdw>
                </a:effectLst>
              </a:rPr>
              <a:t>Hương</a:t>
            </a:r>
            <a:r>
              <a:rPr lang="en-US" sz="1200" dirty="0">
                <a:ln w="0"/>
                <a:effectLst>
                  <a:outerShdw blurRad="38100" dist="25400" dir="5400000" algn="ctr" rotWithShape="0">
                    <a:srgbClr val="6E747A">
                      <a:alpha val="43000"/>
                    </a:srgbClr>
                  </a:outerShdw>
                </a:effectLst>
              </a:rPr>
              <a:t> </a:t>
            </a:r>
            <a:r>
              <a:rPr lang="en-US" sz="1200" dirty="0" err="1">
                <a:ln w="0"/>
                <a:effectLst>
                  <a:outerShdw blurRad="38100" dist="25400" dir="5400000" algn="ctr" rotWithShape="0">
                    <a:srgbClr val="6E747A">
                      <a:alpha val="43000"/>
                    </a:srgbClr>
                  </a:outerShdw>
                </a:effectLst>
              </a:rPr>
              <a:t>Thảo</a:t>
            </a:r>
            <a:r>
              <a:rPr lang="en-US" sz="1200" dirty="0">
                <a:ln w="0"/>
                <a:effectLst>
                  <a:outerShdw blurRad="38100" dist="25400" dir="5400000" algn="ctr" rotWithShape="0">
                    <a:srgbClr val="6E747A">
                      <a:alpha val="43000"/>
                    </a:srgbClr>
                  </a:outerShdw>
                </a:effectLst>
              </a:rPr>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398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417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52530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62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05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18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54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t>25</a:t>
            </a:fld>
            <a:endParaRPr lang="en-US"/>
          </a:p>
        </p:txBody>
      </p:sp>
    </p:spTree>
    <p:extLst>
      <p:ext uri="{BB962C8B-B14F-4D97-AF65-F5344CB8AC3E}">
        <p14:creationId xmlns:p14="http://schemas.microsoft.com/office/powerpoint/2010/main" val="190542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1425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739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p:txBody>
      </p:sp>
      <p:sp>
        <p:nvSpPr>
          <p:cNvPr id="4" name="Slide Number Placeholder 3"/>
          <p:cNvSpPr>
            <a:spLocks noGrp="1"/>
          </p:cNvSpPr>
          <p:nvPr>
            <p:ph type="sldNum" sz="quarter" idx="5"/>
          </p:nvPr>
        </p:nvSpPr>
        <p:spPr/>
        <p:txBody>
          <a:bodyPr/>
          <a:lstStyle/>
          <a:p>
            <a:fld id="{C31AF9EF-69D9-4B7C-B250-E809EFC6FFDD}" type="slidenum">
              <a:rPr lang="en-US" smtClean="0"/>
              <a:t>4</a:t>
            </a:fld>
            <a:endParaRPr lang="en-US"/>
          </a:p>
        </p:txBody>
      </p:sp>
    </p:spTree>
    <p:extLst>
      <p:ext uri="{BB962C8B-B14F-4D97-AF65-F5344CB8AC3E}">
        <p14:creationId xmlns:p14="http://schemas.microsoft.com/office/powerpoint/2010/main" val="821159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059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4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3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57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18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8.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17.png"/></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0.png"/><Relationship Id="rId4" Type="http://schemas.openxmlformats.org/officeDocument/2006/relationships/image" Target="../media/image19.jp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4857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78941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428262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97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48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290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27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73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462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449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321085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736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27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498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0747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77177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70859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05817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30644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08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50224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80003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4669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2703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64229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135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92879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4896627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4566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50918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3190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81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09703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0402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83992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478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59200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5079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109521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650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2/8/2022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2772039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2157732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6973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01886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25479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59582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51103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1535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857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47892293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0288981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61306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837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183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0457368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95998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857617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368687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856989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79057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30377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82912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36012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655317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0580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41757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52148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410923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11391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spTree>
    <p:extLst>
      <p:ext uri="{BB962C8B-B14F-4D97-AF65-F5344CB8AC3E}">
        <p14:creationId xmlns:p14="http://schemas.microsoft.com/office/powerpoint/2010/main" val="4001160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cs typeface="+mn-cs"/>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cs typeface="+mn-cs"/>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3355488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spTree>
    <p:extLst>
      <p:ext uri="{BB962C8B-B14F-4D97-AF65-F5344CB8AC3E}">
        <p14:creationId xmlns:p14="http://schemas.microsoft.com/office/powerpoint/2010/main" val="369058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932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576126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cs typeface="+mn-cs"/>
                <a:sym typeface="Arial"/>
              </a:endParaRPr>
            </a:p>
          </p:txBody>
        </p:sp>
      </p:grpSp>
    </p:spTree>
    <p:extLst>
      <p:ext uri="{BB962C8B-B14F-4D97-AF65-F5344CB8AC3E}">
        <p14:creationId xmlns:p14="http://schemas.microsoft.com/office/powerpoint/2010/main" val="15216108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05629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269254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0956743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18471424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3482403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034158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8761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prstClr val="black"/>
                </a:solidFill>
                <a:effectLst/>
                <a:uLnTx/>
                <a:uFillTx/>
                <a:latin typeface="Arial-Rounded"/>
                <a:cs typeface="Arial"/>
                <a:sym typeface="Arial"/>
              </a:rPr>
              <a:t>Hương</a:t>
            </a:r>
            <a:r>
              <a:rPr kumimoji="0" lang="en-US" sz="1200" b="0" i="0" u="none" strike="noStrike" kern="0" cap="none" spc="0" normalizeH="0" baseline="0" noProof="0" dirty="0">
                <a:ln>
                  <a:noFill/>
                </a:ln>
                <a:solidFill>
                  <a:prstClr val="black"/>
                </a:solidFill>
                <a:effectLst/>
                <a:uLnTx/>
                <a:uFillTx/>
                <a:latin typeface="Arial-Rounded"/>
                <a:cs typeface="Arial"/>
                <a:sym typeface="Arial"/>
              </a:rPr>
              <a:t> </a:t>
            </a:r>
            <a:r>
              <a:rPr kumimoji="0" lang="en-US" sz="1200" b="0" i="0" u="none" strike="noStrike" kern="0" cap="none" spc="0" normalizeH="0" baseline="0" noProof="0" dirty="0" err="1">
                <a:ln>
                  <a:noFill/>
                </a:ln>
                <a:solidFill>
                  <a:prstClr val="black"/>
                </a:solidFill>
                <a:effectLst/>
                <a:uLnTx/>
                <a:uFillTx/>
                <a:latin typeface="Arial-Rounded"/>
                <a:cs typeface="Arial"/>
                <a:sym typeface="Arial"/>
              </a:rPr>
              <a:t>Thảo</a:t>
            </a:r>
            <a:r>
              <a:rPr kumimoji="0" lang="en-US" sz="1200" b="0" i="0" u="none" strike="noStrike" kern="0" cap="none" spc="0" normalizeH="0" baseline="0" noProof="0" dirty="0">
                <a:ln>
                  <a:noFill/>
                </a:ln>
                <a:solidFill>
                  <a:prstClr val="black"/>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426929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a:cs typeface="Arial-Rounded" panose="020B0500000000000000" pitchFamily="34" charset="0"/>
            </a:endParaRPr>
          </a:p>
        </p:txBody>
      </p:sp>
    </p:spTree>
    <p:extLst>
      <p:ext uri="{BB962C8B-B14F-4D97-AF65-F5344CB8AC3E}">
        <p14:creationId xmlns:p14="http://schemas.microsoft.com/office/powerpoint/2010/main" val="31072695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2022/2/8</a:t>
            </a:fld>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Rounded"/>
              <a:cs typeface="+mn-cs"/>
            </a:endParaRPr>
          </a:p>
        </p:txBody>
      </p:sp>
    </p:spTree>
    <p:extLst>
      <p:ext uri="{BB962C8B-B14F-4D97-AF65-F5344CB8AC3E}">
        <p14:creationId xmlns:p14="http://schemas.microsoft.com/office/powerpoint/2010/main" val="6746308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04879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1672552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2/8/2022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Tree>
    <p:extLst>
      <p:ext uri="{BB962C8B-B14F-4D97-AF65-F5344CB8AC3E}">
        <p14:creationId xmlns:p14="http://schemas.microsoft.com/office/powerpoint/2010/main" val="708607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539096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extLst>
      <p:ext uri="{BB962C8B-B14F-4D97-AF65-F5344CB8AC3E}">
        <p14:creationId xmlns:p14="http://schemas.microsoft.com/office/powerpoint/2010/main" val="41210419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5"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7254150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2605978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477944"/>
      </p:ext>
    </p:extLst>
  </p:cSld>
  <p:clrMap bg1="lt1" tx1="dk1" bg2="lt2" tx2="dk2" accent1="accent1" accent2="accent2" accent3="accent3" accent4="accent4" accent5="accent5" accent6="accent6" hlink="hlink" folHlink="folHlink"/>
  <p:sldLayoutIdLst>
    <p:sldLayoutId id="214748375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2/8/2022</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cs typeface="+mn-cs"/>
            </a:endParaRPr>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Hương</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a:t>
            </a:r>
            <a:r>
              <a:rPr kumimoji="0" lang="en-US" sz="1200" b="0" i="0" u="none" strike="noStrike" kern="0" cap="none" spc="0" normalizeH="0" baseline="0" noProof="0" dirty="0" err="1">
                <a:ln>
                  <a:noFill/>
                </a:ln>
                <a:solidFill>
                  <a:prstClr val="black">
                    <a:lumMod val="50000"/>
                    <a:lumOff val="50000"/>
                  </a:prstClr>
                </a:solidFill>
                <a:effectLst/>
                <a:uLnTx/>
                <a:uFillTx/>
                <a:latin typeface="Arial-Rounded"/>
                <a:cs typeface="Arial"/>
                <a:sym typeface="Arial"/>
              </a:rPr>
              <a:t>Thảo</a:t>
            </a:r>
            <a:r>
              <a:rPr kumimoji="0" lang="en-US" sz="1200" b="0" i="0" u="none" strike="noStrike" kern="0" cap="none" spc="0" normalizeH="0" baseline="0" noProof="0" dirty="0">
                <a:ln>
                  <a:noFill/>
                </a:ln>
                <a:solidFill>
                  <a:prstClr val="black">
                    <a:lumMod val="50000"/>
                    <a:lumOff val="50000"/>
                  </a:prstClr>
                </a:solidFill>
                <a:effectLst/>
                <a:uLnTx/>
                <a:uFillTx/>
                <a:latin typeface="Arial-Rounded"/>
                <a:cs typeface="Arial"/>
                <a:sym typeface="Arial"/>
              </a:rPr>
              <a:t>: tranthao121004@gmail.com</a:t>
            </a:r>
          </a:p>
        </p:txBody>
      </p:sp>
    </p:spTree>
    <p:extLst>
      <p:ext uri="{BB962C8B-B14F-4D97-AF65-F5344CB8AC3E}">
        <p14:creationId xmlns:p14="http://schemas.microsoft.com/office/powerpoint/2010/main" val="225849448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5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5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6.xml"/><Relationship Id="rId5" Type="http://schemas.openxmlformats.org/officeDocument/2006/relationships/tags" Target="../tags/tag6.xml"/><Relationship Id="rId10" Type="http://schemas.openxmlformats.org/officeDocument/2006/relationships/slideLayout" Target="../slideLayouts/slideLayout36.xml"/><Relationship Id="rId4" Type="http://schemas.openxmlformats.org/officeDocument/2006/relationships/tags" Target="../tags/tag5.xml"/><Relationship Id="rId9"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5.png"/><Relationship Id="rId12"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3.wdp"/><Relationship Id="rId4" Type="http://schemas.openxmlformats.org/officeDocument/2006/relationships/image" Target="../media/image33.jp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70.xml"/><Relationship Id="rId6" Type="http://schemas.microsoft.com/office/2007/relationships/hdphoto" Target="../media/hdphoto12.wdp"/><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41.png"/><Relationship Id="rId4" Type="http://schemas.openxmlformats.org/officeDocument/2006/relationships/image" Target="../media/image35.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image" Target="../media/image42.jpg"/><Relationship Id="rId21" Type="http://schemas.openxmlformats.org/officeDocument/2006/relationships/slide" Target="slide10.xml"/><Relationship Id="rId7" Type="http://schemas.openxmlformats.org/officeDocument/2006/relationships/slide" Target="slide7.xml"/><Relationship Id="rId12" Type="http://schemas.microsoft.com/office/2007/relationships/hdphoto" Target="../media/hdphoto8.wdp"/><Relationship Id="rId17" Type="http://schemas.openxmlformats.org/officeDocument/2006/relationships/image" Target="../media/image47.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44.png"/><Relationship Id="rId5" Type="http://schemas.microsoft.com/office/2007/relationships/hdphoto" Target="../media/hdphoto7.wdp"/><Relationship Id="rId15" Type="http://schemas.openxmlformats.org/officeDocument/2006/relationships/image" Target="../media/image46.png"/><Relationship Id="rId10" Type="http://schemas.openxmlformats.org/officeDocument/2006/relationships/slide" Target="slide9.xml"/><Relationship Id="rId19" Type="http://schemas.microsoft.com/office/2007/relationships/hdphoto" Target="../media/hdphoto11.wdp"/><Relationship Id="rId4" Type="http://schemas.openxmlformats.org/officeDocument/2006/relationships/image" Target="../media/image43.png"/><Relationship Id="rId9" Type="http://schemas.openxmlformats.org/officeDocument/2006/relationships/slide" Target="slide8.xml"/><Relationship Id="rId1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Times New Roman" pitchFamily="18" charset="0"/>
                <a:cs typeface="+mn-cs"/>
              </a:rPr>
              <a:t>PHÂN MÔN : ĐỌC</a:t>
            </a:r>
            <a:endParaRPr kumimoji="0" lang="en-US" sz="40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0070C0"/>
              </a:solidFill>
              <a:effectLst/>
              <a:uLnTx/>
              <a:uFillTx/>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cs typeface="Times New Roman" pitchFamily="18" charset="0"/>
              </a:rPr>
              <a:t>Bài</a:t>
            </a:r>
            <a:r>
              <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smtClean="0">
                <a:ln>
                  <a:noFill/>
                </a:ln>
                <a:solidFill>
                  <a:srgbClr val="7030A0"/>
                </a:solidFill>
                <a:effectLst/>
                <a:uLnTx/>
                <a:uFillTx/>
                <a:latin typeface="Times New Roman" pitchFamily="18" charset="0"/>
                <a:cs typeface="Times New Roman" pitchFamily="18" charset="0"/>
              </a:rPr>
              <a:t>Hạt</a:t>
            </a:r>
            <a:r>
              <a:rPr kumimoji="0" lang="en-US" sz="3600" b="1" i="0" u="none" strike="noStrike" kern="1200" cap="none" spc="0" normalizeH="0" noProof="0" dirty="0" smtClean="0">
                <a:ln>
                  <a:noFill/>
                </a:ln>
                <a:solidFill>
                  <a:srgbClr val="7030A0"/>
                </a:solidFill>
                <a:effectLst/>
                <a:uLnTx/>
                <a:uFillTx/>
                <a:latin typeface="Times New Roman" pitchFamily="18" charset="0"/>
                <a:cs typeface="Times New Roman" pitchFamily="18" charset="0"/>
              </a:rPr>
              <a:t> </a:t>
            </a:r>
            <a:r>
              <a:rPr kumimoji="0" lang="en-US" sz="3600" b="1" i="0" u="none" strike="noStrike" kern="1200" cap="none" spc="0" normalizeH="0" noProof="0" dirty="0" err="1" smtClean="0">
                <a:ln>
                  <a:noFill/>
                </a:ln>
                <a:solidFill>
                  <a:srgbClr val="7030A0"/>
                </a:solidFill>
                <a:effectLst/>
                <a:uLnTx/>
                <a:uFillTx/>
                <a:latin typeface="Times New Roman" pitchFamily="18" charset="0"/>
                <a:cs typeface="Times New Roman" pitchFamily="18" charset="0"/>
              </a:rPr>
              <a:t>thóc</a:t>
            </a:r>
            <a:endParaRPr kumimoji="0" lang="en-US" sz="3600" b="1"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ellipse">
            <a:avLst/>
          </a:prstGeom>
          <a:ln w="317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24864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p:cNvSpPr/>
          <p:nvPr/>
        </p:nvSpPr>
        <p:spPr>
          <a:xfrm>
            <a:off x="1524001" y="-13855"/>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Document 17"/>
          <p:cNvSpPr/>
          <p:nvPr/>
        </p:nvSpPr>
        <p:spPr>
          <a:xfrm>
            <a:off x="1524001" y="-20782"/>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3373030" y="378591"/>
            <a:ext cx="6172200"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Vẻ</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đẹp</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quanh</a:t>
            </a:r>
            <a:r>
              <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w="3175">
                  <a:solidFill>
                    <a:prstClr val="white"/>
                  </a:solidFill>
                </a:ln>
                <a:solidFill>
                  <a:prstClr val="white"/>
                </a:solidFill>
                <a:effectLst/>
                <a:uLnTx/>
                <a:uFillTx/>
                <a:latin typeface="Arial-Rounded" pitchFamily="34" charset="0"/>
                <a:ea typeface="Arial-Rounded" pitchFamily="34" charset="0"/>
                <a:cs typeface="Arial-Rounded" pitchFamily="34" charset="0"/>
              </a:rPr>
              <a:t>em</a:t>
            </a:r>
            <a:endParaRPr kumimoji="0" lang="en-US" sz="5400" b="1" i="0" u="none" strike="noStrike" kern="1200" cap="none" spc="0" normalizeH="0" baseline="0" noProof="0" dirty="0">
              <a:ln w="3175">
                <a:solidFill>
                  <a:prstClr val="white"/>
                </a:solidFill>
              </a:ln>
              <a:solidFill>
                <a:prstClr val="white"/>
              </a:solidFill>
              <a:effectLst/>
              <a:uLnTx/>
              <a:uFillTx/>
              <a:latin typeface="Arial-Rounded" pitchFamily="34" charset="0"/>
              <a:ea typeface="Arial-Rounded" pitchFamily="34" charset="0"/>
              <a:cs typeface="Arial-Rounded" pitchFamily="34" charset="0"/>
            </a:endParaRPr>
          </a:p>
        </p:txBody>
      </p:sp>
      <p:grpSp>
        <p:nvGrpSpPr>
          <p:cNvPr id="12" name="Group 11"/>
          <p:cNvGrpSpPr/>
          <p:nvPr/>
        </p:nvGrpSpPr>
        <p:grpSpPr>
          <a:xfrm>
            <a:off x="903398" y="-574925"/>
            <a:ext cx="2469633" cy="2296731"/>
            <a:chOff x="-2957976" y="-1125796"/>
            <a:chExt cx="2469633" cy="2296731"/>
          </a:xfrm>
        </p:grpSpPr>
        <p:sp>
          <p:nvSpPr>
            <p:cNvPr id="13" name="Oval 12"/>
            <p:cNvSpPr/>
            <p:nvPr/>
          </p:nvSpPr>
          <p:spPr>
            <a:xfrm rot="9814622">
              <a:off x="-2957976" y="-1125796"/>
              <a:ext cx="2469633" cy="22967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rot="968493">
              <a:off x="-2721155" y="-827037"/>
              <a:ext cx="2069022" cy="193101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p:cNvSpPr txBox="1"/>
          <p:nvPr/>
        </p:nvSpPr>
        <p:spPr>
          <a:xfrm>
            <a:off x="1503964" y="124730"/>
            <a:ext cx="1341530" cy="110794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8064A2"/>
                </a:solidFill>
                <a:effectLst/>
                <a:uLnTx/>
                <a:uFillTx/>
                <a:latin typeface="Arial Rounded MT Bold" pitchFamily="34" charset="0"/>
                <a:ea typeface="Arial-Rounded" pitchFamily="34" charset="0"/>
                <a:cs typeface="Times New Roman" pitchFamily="18" charset="0"/>
              </a:rPr>
              <a:t>22</a:t>
            </a:r>
          </a:p>
        </p:txBody>
      </p:sp>
      <p:grpSp>
        <p:nvGrpSpPr>
          <p:cNvPr id="22" name="Group 21"/>
          <p:cNvGrpSpPr/>
          <p:nvPr/>
        </p:nvGrpSpPr>
        <p:grpSpPr>
          <a:xfrm>
            <a:off x="4572000" y="2581318"/>
            <a:ext cx="5422018" cy="971720"/>
            <a:chOff x="9590210" y="966823"/>
            <a:chExt cx="5422018" cy="695802"/>
          </a:xfrm>
        </p:grpSpPr>
        <p:sp>
          <p:nvSpPr>
            <p:cNvPr id="2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10"/>
            <p:cNvSpPr/>
            <p:nvPr/>
          </p:nvSpPr>
          <p:spPr>
            <a:xfrm>
              <a:off x="9590210" y="971722"/>
              <a:ext cx="5195199"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10"/>
            <p:cNvSpPr/>
            <p:nvPr/>
          </p:nvSpPr>
          <p:spPr>
            <a:xfrm>
              <a:off x="9662817" y="1003095"/>
              <a:ext cx="4705817"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Rectangle 30"/>
          <p:cNvSpPr/>
          <p:nvPr/>
        </p:nvSpPr>
        <p:spPr>
          <a:xfrm>
            <a:off x="3703113" y="2560353"/>
            <a:ext cx="1884770" cy="1013650"/>
          </a:xfrm>
          <a:custGeom>
            <a:avLst/>
            <a:gdLst>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094509 w 3359470"/>
              <a:gd name="connsiteY5" fmla="*/ 547841 h 981726"/>
              <a:gd name="connsiteX6" fmla="*/ 0 w 3359470"/>
              <a:gd name="connsiteY6" fmla="*/ 90641 h 981726"/>
              <a:gd name="connsiteX7" fmla="*/ 1094509 w 3359470"/>
              <a:gd name="connsiteY7"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108364 w 3359470"/>
              <a:gd name="connsiteY5" fmla="*/ 589405 h 981726"/>
              <a:gd name="connsiteX6" fmla="*/ 0 w 3359470"/>
              <a:gd name="connsiteY6" fmla="*/ 90641 h 981726"/>
              <a:gd name="connsiteX7" fmla="*/ 1094509 w 3359470"/>
              <a:gd name="connsiteY7" fmla="*/ 0 h 981726"/>
              <a:gd name="connsiteX0" fmla="*/ 1253072 w 3518033"/>
              <a:gd name="connsiteY0" fmla="*/ 0 h 1014633"/>
              <a:gd name="connsiteX1" fmla="*/ 3518033 w 3518033"/>
              <a:gd name="connsiteY1" fmla="*/ 0 h 1014633"/>
              <a:gd name="connsiteX2" fmla="*/ 3518033 w 3518033"/>
              <a:gd name="connsiteY2" fmla="*/ 980416 h 1014633"/>
              <a:gd name="connsiteX3" fmla="*/ 2319872 w 3518033"/>
              <a:gd name="connsiteY3" fmla="*/ 963477 h 1014633"/>
              <a:gd name="connsiteX4" fmla="*/ 1253072 w 3518033"/>
              <a:gd name="connsiteY4" fmla="*/ 980416 h 1014633"/>
              <a:gd name="connsiteX5" fmla="*/ 1266927 w 3518033"/>
              <a:gd name="connsiteY5" fmla="*/ 589405 h 1014633"/>
              <a:gd name="connsiteX6" fmla="*/ 158563 w 3518033"/>
              <a:gd name="connsiteY6" fmla="*/ 90641 h 1014633"/>
              <a:gd name="connsiteX7" fmla="*/ 1253072 w 3518033"/>
              <a:gd name="connsiteY7" fmla="*/ 0 h 1014633"/>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1302330 w 3553436"/>
              <a:gd name="connsiteY6" fmla="*/ 589405 h 999796"/>
              <a:gd name="connsiteX7" fmla="*/ 193966 w 3553436"/>
              <a:gd name="connsiteY7" fmla="*/ 90641 h 999796"/>
              <a:gd name="connsiteX8" fmla="*/ 1288475 w 3553436"/>
              <a:gd name="connsiteY8" fmla="*/ 0 h 999796"/>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983675 w 3553436"/>
              <a:gd name="connsiteY6" fmla="*/ 547842 h 999796"/>
              <a:gd name="connsiteX7" fmla="*/ 193966 w 3553436"/>
              <a:gd name="connsiteY7" fmla="*/ 90641 h 999796"/>
              <a:gd name="connsiteX8" fmla="*/ 1288475 w 3553436"/>
              <a:gd name="connsiteY8" fmla="*/ 0 h 999796"/>
              <a:gd name="connsiteX0" fmla="*/ 1288475 w 3553436"/>
              <a:gd name="connsiteY0" fmla="*/ 13854 h 1013650"/>
              <a:gd name="connsiteX1" fmla="*/ 2680600 w 3553436"/>
              <a:gd name="connsiteY1" fmla="*/ 0 h 1013650"/>
              <a:gd name="connsiteX2" fmla="*/ 3553436 w 3553436"/>
              <a:gd name="connsiteY2" fmla="*/ 994270 h 1013650"/>
              <a:gd name="connsiteX3" fmla="*/ 2355275 w 3553436"/>
              <a:gd name="connsiteY3" fmla="*/ 977331 h 1013650"/>
              <a:gd name="connsiteX4" fmla="*/ 1288475 w 3553436"/>
              <a:gd name="connsiteY4" fmla="*/ 994270 h 1013650"/>
              <a:gd name="connsiteX5" fmla="*/ 3 w 3553436"/>
              <a:gd name="connsiteY5" fmla="*/ 991186 h 1013650"/>
              <a:gd name="connsiteX6" fmla="*/ 983675 w 3553436"/>
              <a:gd name="connsiteY6" fmla="*/ 561696 h 1013650"/>
              <a:gd name="connsiteX7" fmla="*/ 193966 w 3553436"/>
              <a:gd name="connsiteY7" fmla="*/ 104495 h 1013650"/>
              <a:gd name="connsiteX8" fmla="*/ 1288475 w 3553436"/>
              <a:gd name="connsiteY8" fmla="*/ 13854 h 1013650"/>
              <a:gd name="connsiteX0" fmla="*/ 1288475 w 2680600"/>
              <a:gd name="connsiteY0" fmla="*/ 13854 h 1013650"/>
              <a:gd name="connsiteX1" fmla="*/ 2680600 w 2680600"/>
              <a:gd name="connsiteY1" fmla="*/ 0 h 1013650"/>
              <a:gd name="connsiteX2" fmla="*/ 2348091 w 2680600"/>
              <a:gd name="connsiteY2" fmla="*/ 1008125 h 1013650"/>
              <a:gd name="connsiteX3" fmla="*/ 2355275 w 2680600"/>
              <a:gd name="connsiteY3" fmla="*/ 977331 h 1013650"/>
              <a:gd name="connsiteX4" fmla="*/ 1288475 w 2680600"/>
              <a:gd name="connsiteY4" fmla="*/ 994270 h 1013650"/>
              <a:gd name="connsiteX5" fmla="*/ 3 w 2680600"/>
              <a:gd name="connsiteY5" fmla="*/ 991186 h 1013650"/>
              <a:gd name="connsiteX6" fmla="*/ 983675 w 2680600"/>
              <a:gd name="connsiteY6" fmla="*/ 561696 h 1013650"/>
              <a:gd name="connsiteX7" fmla="*/ 193966 w 2680600"/>
              <a:gd name="connsiteY7" fmla="*/ 104495 h 1013650"/>
              <a:gd name="connsiteX8" fmla="*/ 1288475 w 2680600"/>
              <a:gd name="connsiteY8" fmla="*/ 13854 h 1013650"/>
              <a:gd name="connsiteX0" fmla="*/ 1288475 w 2459082"/>
              <a:gd name="connsiteY0" fmla="*/ 13854 h 1013650"/>
              <a:gd name="connsiteX1" fmla="*/ 2431219 w 2459082"/>
              <a:gd name="connsiteY1" fmla="*/ 0 h 1013650"/>
              <a:gd name="connsiteX2" fmla="*/ 2348091 w 2459082"/>
              <a:gd name="connsiteY2" fmla="*/ 1008125 h 1013650"/>
              <a:gd name="connsiteX3" fmla="*/ 2355275 w 2459082"/>
              <a:gd name="connsiteY3" fmla="*/ 977331 h 1013650"/>
              <a:gd name="connsiteX4" fmla="*/ 1288475 w 2459082"/>
              <a:gd name="connsiteY4" fmla="*/ 994270 h 1013650"/>
              <a:gd name="connsiteX5" fmla="*/ 3 w 2459082"/>
              <a:gd name="connsiteY5" fmla="*/ 991186 h 1013650"/>
              <a:gd name="connsiteX6" fmla="*/ 983675 w 2459082"/>
              <a:gd name="connsiteY6" fmla="*/ 561696 h 1013650"/>
              <a:gd name="connsiteX7" fmla="*/ 193966 w 2459082"/>
              <a:gd name="connsiteY7" fmla="*/ 104495 h 1013650"/>
              <a:gd name="connsiteX8" fmla="*/ 1288475 w 2459082"/>
              <a:gd name="connsiteY8" fmla="*/ 13854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82" h="1013650">
                <a:moveTo>
                  <a:pt x="1288475" y="13854"/>
                </a:moveTo>
                <a:lnTo>
                  <a:pt x="2431219" y="0"/>
                </a:lnTo>
                <a:lnTo>
                  <a:pt x="2348091" y="1008125"/>
                </a:lnTo>
                <a:cubicBezTo>
                  <a:pt x="1985649" y="1016333"/>
                  <a:pt x="2717717" y="969123"/>
                  <a:pt x="2355275" y="977331"/>
                </a:cubicBezTo>
                <a:lnTo>
                  <a:pt x="1288475" y="994270"/>
                </a:lnTo>
                <a:cubicBezTo>
                  <a:pt x="1009075" y="955016"/>
                  <a:pt x="-2306" y="1056354"/>
                  <a:pt x="3" y="991186"/>
                </a:cubicBezTo>
                <a:cubicBezTo>
                  <a:pt x="2312" y="926018"/>
                  <a:pt x="1064493" y="667914"/>
                  <a:pt x="983675" y="561696"/>
                </a:cubicBezTo>
                <a:cubicBezTo>
                  <a:pt x="983675" y="445727"/>
                  <a:pt x="193966" y="195802"/>
                  <a:pt x="193966" y="104495"/>
                </a:cubicBezTo>
                <a:cubicBezTo>
                  <a:pt x="193966" y="13188"/>
                  <a:pt x="910982" y="61288"/>
                  <a:pt x="1288475" y="13854"/>
                </a:cubicBezTo>
                <a:close/>
              </a:path>
            </a:pathLst>
          </a:cu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0"/>
          <p:cNvSpPr/>
          <p:nvPr/>
        </p:nvSpPr>
        <p:spPr>
          <a:xfrm>
            <a:off x="4176894" y="2560451"/>
            <a:ext cx="1354228" cy="1013650"/>
          </a:xfrm>
          <a:custGeom>
            <a:avLst/>
            <a:gdLst>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0416"/>
              <a:gd name="connsiteX1" fmla="*/ 2264961 w 2264961"/>
              <a:gd name="connsiteY1" fmla="*/ 0 h 980416"/>
              <a:gd name="connsiteX2" fmla="*/ 2264961 w 2264961"/>
              <a:gd name="connsiteY2" fmla="*/ 980416 h 980416"/>
              <a:gd name="connsiteX3" fmla="*/ 0 w 2264961"/>
              <a:gd name="connsiteY3" fmla="*/ 980416 h 980416"/>
              <a:gd name="connsiteX4" fmla="*/ 0 w 2264961"/>
              <a:gd name="connsiteY4" fmla="*/ 0 h 98041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0 w 2264961"/>
              <a:gd name="connsiteY0" fmla="*/ 0 h 981726"/>
              <a:gd name="connsiteX1" fmla="*/ 2264961 w 2264961"/>
              <a:gd name="connsiteY1" fmla="*/ 0 h 981726"/>
              <a:gd name="connsiteX2" fmla="*/ 2264961 w 2264961"/>
              <a:gd name="connsiteY2" fmla="*/ 980416 h 981726"/>
              <a:gd name="connsiteX3" fmla="*/ 1066800 w 2264961"/>
              <a:gd name="connsiteY3" fmla="*/ 963477 h 981726"/>
              <a:gd name="connsiteX4" fmla="*/ 0 w 2264961"/>
              <a:gd name="connsiteY4" fmla="*/ 980416 h 981726"/>
              <a:gd name="connsiteX5" fmla="*/ 0 w 2264961"/>
              <a:gd name="connsiteY5" fmla="*/ 547841 h 981726"/>
              <a:gd name="connsiteX6" fmla="*/ 0 w 2264961"/>
              <a:gd name="connsiteY6"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094509 w 3359470"/>
              <a:gd name="connsiteY5" fmla="*/ 547841 h 981726"/>
              <a:gd name="connsiteX6" fmla="*/ 0 w 3359470"/>
              <a:gd name="connsiteY6" fmla="*/ 90641 h 981726"/>
              <a:gd name="connsiteX7" fmla="*/ 1094509 w 3359470"/>
              <a:gd name="connsiteY7" fmla="*/ 0 h 981726"/>
              <a:gd name="connsiteX0" fmla="*/ 1094509 w 3359470"/>
              <a:gd name="connsiteY0" fmla="*/ 0 h 981726"/>
              <a:gd name="connsiteX1" fmla="*/ 3359470 w 3359470"/>
              <a:gd name="connsiteY1" fmla="*/ 0 h 981726"/>
              <a:gd name="connsiteX2" fmla="*/ 3359470 w 3359470"/>
              <a:gd name="connsiteY2" fmla="*/ 980416 h 981726"/>
              <a:gd name="connsiteX3" fmla="*/ 2161309 w 3359470"/>
              <a:gd name="connsiteY3" fmla="*/ 963477 h 981726"/>
              <a:gd name="connsiteX4" fmla="*/ 1094509 w 3359470"/>
              <a:gd name="connsiteY4" fmla="*/ 980416 h 981726"/>
              <a:gd name="connsiteX5" fmla="*/ 1108364 w 3359470"/>
              <a:gd name="connsiteY5" fmla="*/ 589405 h 981726"/>
              <a:gd name="connsiteX6" fmla="*/ 0 w 3359470"/>
              <a:gd name="connsiteY6" fmla="*/ 90641 h 981726"/>
              <a:gd name="connsiteX7" fmla="*/ 1094509 w 3359470"/>
              <a:gd name="connsiteY7" fmla="*/ 0 h 981726"/>
              <a:gd name="connsiteX0" fmla="*/ 1253072 w 3518033"/>
              <a:gd name="connsiteY0" fmla="*/ 0 h 1014633"/>
              <a:gd name="connsiteX1" fmla="*/ 3518033 w 3518033"/>
              <a:gd name="connsiteY1" fmla="*/ 0 h 1014633"/>
              <a:gd name="connsiteX2" fmla="*/ 3518033 w 3518033"/>
              <a:gd name="connsiteY2" fmla="*/ 980416 h 1014633"/>
              <a:gd name="connsiteX3" fmla="*/ 2319872 w 3518033"/>
              <a:gd name="connsiteY3" fmla="*/ 963477 h 1014633"/>
              <a:gd name="connsiteX4" fmla="*/ 1253072 w 3518033"/>
              <a:gd name="connsiteY4" fmla="*/ 980416 h 1014633"/>
              <a:gd name="connsiteX5" fmla="*/ 1266927 w 3518033"/>
              <a:gd name="connsiteY5" fmla="*/ 589405 h 1014633"/>
              <a:gd name="connsiteX6" fmla="*/ 158563 w 3518033"/>
              <a:gd name="connsiteY6" fmla="*/ 90641 h 1014633"/>
              <a:gd name="connsiteX7" fmla="*/ 1253072 w 3518033"/>
              <a:gd name="connsiteY7" fmla="*/ 0 h 1014633"/>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1302330 w 3553436"/>
              <a:gd name="connsiteY6" fmla="*/ 589405 h 999796"/>
              <a:gd name="connsiteX7" fmla="*/ 193966 w 3553436"/>
              <a:gd name="connsiteY7" fmla="*/ 90641 h 999796"/>
              <a:gd name="connsiteX8" fmla="*/ 1288475 w 3553436"/>
              <a:gd name="connsiteY8" fmla="*/ 0 h 999796"/>
              <a:gd name="connsiteX0" fmla="*/ 1288475 w 3553436"/>
              <a:gd name="connsiteY0" fmla="*/ 0 h 999796"/>
              <a:gd name="connsiteX1" fmla="*/ 3553436 w 3553436"/>
              <a:gd name="connsiteY1" fmla="*/ 0 h 999796"/>
              <a:gd name="connsiteX2" fmla="*/ 3553436 w 3553436"/>
              <a:gd name="connsiteY2" fmla="*/ 980416 h 999796"/>
              <a:gd name="connsiteX3" fmla="*/ 2355275 w 3553436"/>
              <a:gd name="connsiteY3" fmla="*/ 963477 h 999796"/>
              <a:gd name="connsiteX4" fmla="*/ 1288475 w 3553436"/>
              <a:gd name="connsiteY4" fmla="*/ 980416 h 999796"/>
              <a:gd name="connsiteX5" fmla="*/ 3 w 3553436"/>
              <a:gd name="connsiteY5" fmla="*/ 977332 h 999796"/>
              <a:gd name="connsiteX6" fmla="*/ 983675 w 3553436"/>
              <a:gd name="connsiteY6" fmla="*/ 547842 h 999796"/>
              <a:gd name="connsiteX7" fmla="*/ 193966 w 3553436"/>
              <a:gd name="connsiteY7" fmla="*/ 90641 h 999796"/>
              <a:gd name="connsiteX8" fmla="*/ 1288475 w 3553436"/>
              <a:gd name="connsiteY8" fmla="*/ 0 h 999796"/>
              <a:gd name="connsiteX0" fmla="*/ 1288475 w 3553436"/>
              <a:gd name="connsiteY0" fmla="*/ 13854 h 1013650"/>
              <a:gd name="connsiteX1" fmla="*/ 2680600 w 3553436"/>
              <a:gd name="connsiteY1" fmla="*/ 0 h 1013650"/>
              <a:gd name="connsiteX2" fmla="*/ 3553436 w 3553436"/>
              <a:gd name="connsiteY2" fmla="*/ 994270 h 1013650"/>
              <a:gd name="connsiteX3" fmla="*/ 2355275 w 3553436"/>
              <a:gd name="connsiteY3" fmla="*/ 977331 h 1013650"/>
              <a:gd name="connsiteX4" fmla="*/ 1288475 w 3553436"/>
              <a:gd name="connsiteY4" fmla="*/ 994270 h 1013650"/>
              <a:gd name="connsiteX5" fmla="*/ 3 w 3553436"/>
              <a:gd name="connsiteY5" fmla="*/ 991186 h 1013650"/>
              <a:gd name="connsiteX6" fmla="*/ 983675 w 3553436"/>
              <a:gd name="connsiteY6" fmla="*/ 561696 h 1013650"/>
              <a:gd name="connsiteX7" fmla="*/ 193966 w 3553436"/>
              <a:gd name="connsiteY7" fmla="*/ 104495 h 1013650"/>
              <a:gd name="connsiteX8" fmla="*/ 1288475 w 3553436"/>
              <a:gd name="connsiteY8" fmla="*/ 13854 h 1013650"/>
              <a:gd name="connsiteX0" fmla="*/ 1288475 w 2680600"/>
              <a:gd name="connsiteY0" fmla="*/ 13854 h 1013650"/>
              <a:gd name="connsiteX1" fmla="*/ 2680600 w 2680600"/>
              <a:gd name="connsiteY1" fmla="*/ 0 h 1013650"/>
              <a:gd name="connsiteX2" fmla="*/ 2348091 w 2680600"/>
              <a:gd name="connsiteY2" fmla="*/ 1008125 h 1013650"/>
              <a:gd name="connsiteX3" fmla="*/ 2355275 w 2680600"/>
              <a:gd name="connsiteY3" fmla="*/ 977331 h 1013650"/>
              <a:gd name="connsiteX4" fmla="*/ 1288475 w 2680600"/>
              <a:gd name="connsiteY4" fmla="*/ 994270 h 1013650"/>
              <a:gd name="connsiteX5" fmla="*/ 3 w 2680600"/>
              <a:gd name="connsiteY5" fmla="*/ 991186 h 1013650"/>
              <a:gd name="connsiteX6" fmla="*/ 983675 w 2680600"/>
              <a:gd name="connsiteY6" fmla="*/ 561696 h 1013650"/>
              <a:gd name="connsiteX7" fmla="*/ 193966 w 2680600"/>
              <a:gd name="connsiteY7" fmla="*/ 104495 h 1013650"/>
              <a:gd name="connsiteX8" fmla="*/ 1288475 w 2680600"/>
              <a:gd name="connsiteY8" fmla="*/ 13854 h 1013650"/>
              <a:gd name="connsiteX0" fmla="*/ 1288475 w 2459082"/>
              <a:gd name="connsiteY0" fmla="*/ 13854 h 1013650"/>
              <a:gd name="connsiteX1" fmla="*/ 2431219 w 2459082"/>
              <a:gd name="connsiteY1" fmla="*/ 0 h 1013650"/>
              <a:gd name="connsiteX2" fmla="*/ 2348091 w 2459082"/>
              <a:gd name="connsiteY2" fmla="*/ 1008125 h 1013650"/>
              <a:gd name="connsiteX3" fmla="*/ 2355275 w 2459082"/>
              <a:gd name="connsiteY3" fmla="*/ 977331 h 1013650"/>
              <a:gd name="connsiteX4" fmla="*/ 1288475 w 2459082"/>
              <a:gd name="connsiteY4" fmla="*/ 994270 h 1013650"/>
              <a:gd name="connsiteX5" fmla="*/ 3 w 2459082"/>
              <a:gd name="connsiteY5" fmla="*/ 991186 h 1013650"/>
              <a:gd name="connsiteX6" fmla="*/ 983675 w 2459082"/>
              <a:gd name="connsiteY6" fmla="*/ 561696 h 1013650"/>
              <a:gd name="connsiteX7" fmla="*/ 193966 w 2459082"/>
              <a:gd name="connsiteY7" fmla="*/ 104495 h 1013650"/>
              <a:gd name="connsiteX8" fmla="*/ 1288475 w 2459082"/>
              <a:gd name="connsiteY8" fmla="*/ 13854 h 101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082" h="1013650">
                <a:moveTo>
                  <a:pt x="1288475" y="13854"/>
                </a:moveTo>
                <a:lnTo>
                  <a:pt x="2431219" y="0"/>
                </a:lnTo>
                <a:lnTo>
                  <a:pt x="2348091" y="1008125"/>
                </a:lnTo>
                <a:cubicBezTo>
                  <a:pt x="1985649" y="1016333"/>
                  <a:pt x="2717717" y="969123"/>
                  <a:pt x="2355275" y="977331"/>
                </a:cubicBezTo>
                <a:lnTo>
                  <a:pt x="1288475" y="994270"/>
                </a:lnTo>
                <a:cubicBezTo>
                  <a:pt x="1009075" y="955016"/>
                  <a:pt x="-2306" y="1056354"/>
                  <a:pt x="3" y="991186"/>
                </a:cubicBezTo>
                <a:cubicBezTo>
                  <a:pt x="2312" y="926018"/>
                  <a:pt x="1064493" y="667914"/>
                  <a:pt x="983675" y="561696"/>
                </a:cubicBezTo>
                <a:cubicBezTo>
                  <a:pt x="983675" y="445727"/>
                  <a:pt x="193966" y="195802"/>
                  <a:pt x="193966" y="104495"/>
                </a:cubicBezTo>
                <a:cubicBezTo>
                  <a:pt x="193966" y="13188"/>
                  <a:pt x="910982" y="61288"/>
                  <a:pt x="1288475" y="13854"/>
                </a:cubicBezTo>
                <a:close/>
              </a:path>
            </a:pathLst>
          </a:cu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5076948" y="2608291"/>
            <a:ext cx="914400" cy="914400"/>
          </a:xfrm>
          <a:prstGeom prst="ellipse">
            <a:avLst/>
          </a:prstGeom>
          <a:solidFill>
            <a:schemeClr val="accent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5059842" y="2593853"/>
            <a:ext cx="5121462"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68426"/>
                </a:solidFill>
                <a:effectLst/>
                <a:uLnTx/>
                <a:uFillTx/>
                <a:latin typeface="Arial-Rounded" pitchFamily="34" charset="0"/>
                <a:ea typeface="Arial-Rounded" pitchFamily="34" charset="0"/>
                <a:cs typeface="Arial-Rounded" pitchFamily="34" charset="0"/>
              </a:rPr>
              <a:t>Hạt</a:t>
            </a:r>
            <a:r>
              <a:rPr kumimoji="0" lang="en-US" sz="5400" b="1" i="0" u="none" strike="noStrike" kern="1200" cap="none" spc="0" normalizeH="0" baseline="0" noProof="0" dirty="0">
                <a:ln>
                  <a:noFill/>
                </a:ln>
                <a:solidFill>
                  <a:srgbClr val="F68426"/>
                </a:solidFill>
                <a:effectLst/>
                <a:uLnTx/>
                <a:uFillTx/>
                <a:latin typeface="Arial-Rounded" pitchFamily="34" charset="0"/>
                <a:ea typeface="Arial-Rounded" pitchFamily="34" charset="0"/>
                <a:cs typeface="Arial-Rounded" pitchFamily="34" charset="0"/>
              </a:rPr>
              <a:t> </a:t>
            </a:r>
            <a:r>
              <a:rPr kumimoji="0" lang="en-US" sz="5400" b="1" i="0" u="none" strike="noStrike" kern="1200" cap="none" spc="0" normalizeH="0" baseline="0" noProof="0" dirty="0" err="1">
                <a:ln>
                  <a:noFill/>
                </a:ln>
                <a:solidFill>
                  <a:srgbClr val="F68426"/>
                </a:solidFill>
                <a:effectLst/>
                <a:uLnTx/>
                <a:uFillTx/>
                <a:latin typeface="Arial-Rounded" pitchFamily="34" charset="0"/>
                <a:ea typeface="Arial-Rounded" pitchFamily="34" charset="0"/>
                <a:cs typeface="Arial-Rounded" pitchFamily="34" charset="0"/>
              </a:rPr>
              <a:t>thóc</a:t>
            </a:r>
            <a:endParaRPr kumimoji="0" lang="en-US" sz="5400" b="1" i="0" u="none" strike="noStrike" kern="1200" cap="none" spc="0" normalizeH="0" baseline="0" noProof="0" dirty="0">
              <a:ln>
                <a:noFill/>
              </a:ln>
              <a:solidFill>
                <a:srgbClr val="F68426"/>
              </a:solidFill>
              <a:effectLst/>
              <a:uLnTx/>
              <a:uFillTx/>
              <a:latin typeface="Arial-Rounded" pitchFamily="34" charset="0"/>
              <a:ea typeface="Arial-Rounded" pitchFamily="34" charset="0"/>
              <a:cs typeface="Arial-Rounded" pitchFamily="34" charset="0"/>
            </a:endParaRPr>
          </a:p>
        </p:txBody>
      </p:sp>
      <p:sp>
        <p:nvSpPr>
          <p:cNvPr id="35" name="TextBox 34"/>
          <p:cNvSpPr txBox="1"/>
          <p:nvPr/>
        </p:nvSpPr>
        <p:spPr>
          <a:xfrm>
            <a:off x="4723835" y="2607474"/>
            <a:ext cx="1462307" cy="954059"/>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pitchFamily="34" charset="0"/>
                <a:ea typeface="Arial-Rounded" pitchFamily="34" charset="0"/>
                <a:cs typeface="Times New Roman" pitchFamily="18" charset="0"/>
              </a:rPr>
              <a:t>7</a:t>
            </a:r>
          </a:p>
        </p:txBody>
      </p:sp>
    </p:spTree>
    <p:extLst>
      <p:ext uri="{BB962C8B-B14F-4D97-AF65-F5344CB8AC3E}">
        <p14:creationId xmlns:p14="http://schemas.microsoft.com/office/powerpoint/2010/main" val="3504629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262456"/>
            <a:ext cx="5457462"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68680" y="73739"/>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3" y="105293"/>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06712" y="1148559"/>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đồng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458720" y="1109664"/>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nhỏ</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mùa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xưa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302287" y="3698811"/>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sớm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mai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233582" y="3893574"/>
            <a:ext cx="3868199"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Chung</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101781" y="4011923"/>
            <a:ext cx="4091821"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229601" y="279553"/>
            <a:ext cx="2782402" cy="7562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7702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8" grpId="0"/>
      <p:bldP spid="20" grpId="0"/>
      <p:bldP spid="15" grpId="0"/>
      <p:bldP spid="16"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92676"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110752"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rPr>
                <a:t>2</a:t>
              </a:r>
              <a:endParaRPr kumimoji="0" lang="zh-CN" altLang="en-US" sz="4400" b="1" i="0" u="none" strike="noStrike" kern="1200" cap="none" spc="0" normalizeH="0" baseline="0" noProof="0" dirty="0">
                <a:ln>
                  <a:noFill/>
                </a:ln>
                <a:solidFill>
                  <a:srgbClr val="ED2F6A"/>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115009"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25665" y="1128769"/>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đồng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29454" y="1114558"/>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nhỏ</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mùa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xưa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44153" y="3697070"/>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sớm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mai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29117" y="3880636"/>
            <a:ext cx="4178595"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Chung</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117486" y="4011923"/>
            <a:ext cx="4076116"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a:extLst>
              <a:ext uri="{FF2B5EF4-FFF2-40B4-BE49-F238E27FC236}">
                <a16:creationId xmlns:a16="http://schemas.microsoft.com/office/drawing/2014/main" id="{2100D76F-7273-4703-8B6E-2C80F05B8709}"/>
              </a:ext>
            </a:extLst>
          </p:cNvPr>
          <p:cNvSpPr/>
          <p:nvPr/>
        </p:nvSpPr>
        <p:spPr>
          <a:xfrm>
            <a:off x="29852"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8" name="Oval 27">
            <a:extLst>
              <a:ext uri="{FF2B5EF4-FFF2-40B4-BE49-F238E27FC236}">
                <a16:creationId xmlns:a16="http://schemas.microsoft.com/office/drawing/2014/main" id="{A3718802-0CA4-4CA6-9BE0-7B326FFD7CDA}"/>
              </a:ext>
            </a:extLst>
          </p:cNvPr>
          <p:cNvSpPr/>
          <p:nvPr/>
        </p:nvSpPr>
        <p:spPr>
          <a:xfrm>
            <a:off x="-41637" y="3896055"/>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9" name="Oval 28">
            <a:extLst>
              <a:ext uri="{FF2B5EF4-FFF2-40B4-BE49-F238E27FC236}">
                <a16:creationId xmlns:a16="http://schemas.microsoft.com/office/drawing/2014/main" id="{34EAA059-C1C2-40A0-8563-269463368148}"/>
              </a:ext>
            </a:extLst>
          </p:cNvPr>
          <p:cNvSpPr/>
          <p:nvPr/>
        </p:nvSpPr>
        <p:spPr>
          <a:xfrm>
            <a:off x="4260397"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0" name="Oval 29">
            <a:extLst>
              <a:ext uri="{FF2B5EF4-FFF2-40B4-BE49-F238E27FC236}">
                <a16:creationId xmlns:a16="http://schemas.microsoft.com/office/drawing/2014/main" id="{31BC405F-5F56-454D-9299-59FA6019974A}"/>
              </a:ext>
            </a:extLst>
          </p:cNvPr>
          <p:cNvSpPr/>
          <p:nvPr/>
        </p:nvSpPr>
        <p:spPr>
          <a:xfrm>
            <a:off x="4067988" y="3951862"/>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1" name="Cloud 30">
            <a:extLst>
              <a:ext uri="{FF2B5EF4-FFF2-40B4-BE49-F238E27FC236}">
                <a16:creationId xmlns:a16="http://schemas.microsoft.com/office/drawing/2014/main" id="{12DE191D-69C4-4114-A30A-597D54114358}"/>
              </a:ext>
            </a:extLst>
          </p:cNvPr>
          <p:cNvSpPr/>
          <p:nvPr/>
        </p:nvSpPr>
        <p:spPr>
          <a:xfrm>
            <a:off x="8121516" y="189376"/>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5910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8"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ão</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dông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sương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tai</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sớm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7180"/>
                                        </p:tgtEl>
                                        <p:attrNameLst>
                                          <p:attrName>style.visibility</p:attrName>
                                        </p:attrNameLst>
                                      </p:cBhvr>
                                      <p:to>
                                        <p:strVal val="visible"/>
                                      </p:to>
                                    </p:set>
                                    <p:animEffect transition="in" filter="wipe(down)">
                                      <p:cBhvr>
                                        <p:cTn id="73" dur="580">
                                          <p:stCondLst>
                                            <p:cond delay="0"/>
                                          </p:stCondLst>
                                        </p:cTn>
                                        <p:tgtEl>
                                          <p:spTgt spid="7180"/>
                                        </p:tgtEl>
                                      </p:cBhvr>
                                    </p:animEffect>
                                    <p:anim calcmode="lin" valueType="num">
                                      <p:cBhvr>
                                        <p:cTn id="74"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79" dur="26">
                                          <p:stCondLst>
                                            <p:cond delay="650"/>
                                          </p:stCondLst>
                                        </p:cTn>
                                        <p:tgtEl>
                                          <p:spTgt spid="7180"/>
                                        </p:tgtEl>
                                      </p:cBhvr>
                                      <p:to x="100000" y="60000"/>
                                    </p:animScale>
                                    <p:animScale>
                                      <p:cBhvr>
                                        <p:cTn id="80" dur="166" decel="50000">
                                          <p:stCondLst>
                                            <p:cond delay="676"/>
                                          </p:stCondLst>
                                        </p:cTn>
                                        <p:tgtEl>
                                          <p:spTgt spid="7180"/>
                                        </p:tgtEl>
                                      </p:cBhvr>
                                      <p:to x="100000" y="100000"/>
                                    </p:animScale>
                                    <p:animScale>
                                      <p:cBhvr>
                                        <p:cTn id="81" dur="26">
                                          <p:stCondLst>
                                            <p:cond delay="1312"/>
                                          </p:stCondLst>
                                        </p:cTn>
                                        <p:tgtEl>
                                          <p:spTgt spid="7180"/>
                                        </p:tgtEl>
                                      </p:cBhvr>
                                      <p:to x="100000" y="80000"/>
                                    </p:animScale>
                                    <p:animScale>
                                      <p:cBhvr>
                                        <p:cTn id="82" dur="166" decel="50000">
                                          <p:stCondLst>
                                            <p:cond delay="1338"/>
                                          </p:stCondLst>
                                        </p:cTn>
                                        <p:tgtEl>
                                          <p:spTgt spid="7180"/>
                                        </p:tgtEl>
                                      </p:cBhvr>
                                      <p:to x="100000" y="100000"/>
                                    </p:animScale>
                                    <p:animScale>
                                      <p:cBhvr>
                                        <p:cTn id="83" dur="26">
                                          <p:stCondLst>
                                            <p:cond delay="1642"/>
                                          </p:stCondLst>
                                        </p:cTn>
                                        <p:tgtEl>
                                          <p:spTgt spid="7180"/>
                                        </p:tgtEl>
                                      </p:cBhvr>
                                      <p:to x="100000" y="90000"/>
                                    </p:animScale>
                                    <p:animScale>
                                      <p:cBhvr>
                                        <p:cTn id="84" dur="166" decel="50000">
                                          <p:stCondLst>
                                            <p:cond delay="1668"/>
                                          </p:stCondLst>
                                        </p:cTn>
                                        <p:tgtEl>
                                          <p:spTgt spid="7180"/>
                                        </p:tgtEl>
                                      </p:cBhvr>
                                      <p:to x="100000" y="100000"/>
                                    </p:animScale>
                                    <p:animScale>
                                      <p:cBhvr>
                                        <p:cTn id="85" dur="26">
                                          <p:stCondLst>
                                            <p:cond delay="1808"/>
                                          </p:stCondLst>
                                        </p:cTn>
                                        <p:tgtEl>
                                          <p:spTgt spid="7180"/>
                                        </p:tgtEl>
                                      </p:cBhvr>
                                      <p:to x="100000" y="95000"/>
                                    </p:animScale>
                                    <p:animScale>
                                      <p:cBhvr>
                                        <p:cTn id="86" dur="166" decel="50000">
                                          <p:stCondLst>
                                            <p:cond delay="1834"/>
                                          </p:stCondLst>
                                        </p:cTn>
                                        <p:tgtEl>
                                          <p:spTgt spid="7180"/>
                                        </p:tgtEl>
                                      </p:cBhvr>
                                      <p:to x="100000" y="100000"/>
                                    </p:animScale>
                                  </p:childTnLst>
                                </p:cTn>
                              </p:par>
                              <p:par>
                                <p:cTn id="87" presetID="26"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par>
                                <p:cTn id="103" presetID="26" presetClass="entr" presetSubtype="0" fill="hold"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80">
                                          <p:stCondLst>
                                            <p:cond delay="0"/>
                                          </p:stCondLst>
                                        </p:cTn>
                                        <p:tgtEl>
                                          <p:spTgt spid="35"/>
                                        </p:tgtEl>
                                      </p:cBhvr>
                                    </p:animEffect>
                                    <p:anim calcmode="lin" valueType="num">
                                      <p:cBhvr>
                                        <p:cTn id="10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11" dur="26">
                                          <p:stCondLst>
                                            <p:cond delay="650"/>
                                          </p:stCondLst>
                                        </p:cTn>
                                        <p:tgtEl>
                                          <p:spTgt spid="35"/>
                                        </p:tgtEl>
                                      </p:cBhvr>
                                      <p:to x="100000" y="60000"/>
                                    </p:animScale>
                                    <p:animScale>
                                      <p:cBhvr>
                                        <p:cTn id="112" dur="166" decel="50000">
                                          <p:stCondLst>
                                            <p:cond delay="676"/>
                                          </p:stCondLst>
                                        </p:cTn>
                                        <p:tgtEl>
                                          <p:spTgt spid="35"/>
                                        </p:tgtEl>
                                      </p:cBhvr>
                                      <p:to x="100000" y="100000"/>
                                    </p:animScale>
                                    <p:animScale>
                                      <p:cBhvr>
                                        <p:cTn id="113" dur="26">
                                          <p:stCondLst>
                                            <p:cond delay="1312"/>
                                          </p:stCondLst>
                                        </p:cTn>
                                        <p:tgtEl>
                                          <p:spTgt spid="35"/>
                                        </p:tgtEl>
                                      </p:cBhvr>
                                      <p:to x="100000" y="80000"/>
                                    </p:animScale>
                                    <p:animScale>
                                      <p:cBhvr>
                                        <p:cTn id="114" dur="166" decel="50000">
                                          <p:stCondLst>
                                            <p:cond delay="1338"/>
                                          </p:stCondLst>
                                        </p:cTn>
                                        <p:tgtEl>
                                          <p:spTgt spid="35"/>
                                        </p:tgtEl>
                                      </p:cBhvr>
                                      <p:to x="100000" y="100000"/>
                                    </p:animScale>
                                    <p:animScale>
                                      <p:cBhvr>
                                        <p:cTn id="115" dur="26">
                                          <p:stCondLst>
                                            <p:cond delay="1642"/>
                                          </p:stCondLst>
                                        </p:cTn>
                                        <p:tgtEl>
                                          <p:spTgt spid="35"/>
                                        </p:tgtEl>
                                      </p:cBhvr>
                                      <p:to x="100000" y="90000"/>
                                    </p:animScale>
                                    <p:animScale>
                                      <p:cBhvr>
                                        <p:cTn id="116" dur="166" decel="50000">
                                          <p:stCondLst>
                                            <p:cond delay="1668"/>
                                          </p:stCondLst>
                                        </p:cTn>
                                        <p:tgtEl>
                                          <p:spTgt spid="35"/>
                                        </p:tgtEl>
                                      </p:cBhvr>
                                      <p:to x="100000" y="100000"/>
                                    </p:animScale>
                                    <p:animScale>
                                      <p:cBhvr>
                                        <p:cTn id="117" dur="26">
                                          <p:stCondLst>
                                            <p:cond delay="1808"/>
                                          </p:stCondLst>
                                        </p:cTn>
                                        <p:tgtEl>
                                          <p:spTgt spid="35"/>
                                        </p:tgtEl>
                                      </p:cBhvr>
                                      <p:to x="100000" y="95000"/>
                                    </p:animScale>
                                    <p:animScale>
                                      <p:cBhvr>
                                        <p:cTn id="118" dur="166" decel="50000">
                                          <p:stCondLst>
                                            <p:cond delay="1834"/>
                                          </p:stCondLst>
                                        </p:cTn>
                                        <p:tgtEl>
                                          <p:spTgt spid="3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1" nodeType="click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wipe(down)">
                                      <p:cBhvr>
                                        <p:cTn id="123" dur="580">
                                          <p:stCondLst>
                                            <p:cond delay="0"/>
                                          </p:stCondLst>
                                        </p:cTn>
                                        <p:tgtEl>
                                          <p:spTgt spid="40"/>
                                        </p:tgtEl>
                                      </p:cBhvr>
                                    </p:animEffect>
                                    <p:anim calcmode="lin" valueType="num">
                                      <p:cBhvr>
                                        <p:cTn id="124"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9" dur="26">
                                          <p:stCondLst>
                                            <p:cond delay="650"/>
                                          </p:stCondLst>
                                        </p:cTn>
                                        <p:tgtEl>
                                          <p:spTgt spid="40"/>
                                        </p:tgtEl>
                                      </p:cBhvr>
                                      <p:to x="100000" y="60000"/>
                                    </p:animScale>
                                    <p:animScale>
                                      <p:cBhvr>
                                        <p:cTn id="130" dur="166" decel="50000">
                                          <p:stCondLst>
                                            <p:cond delay="676"/>
                                          </p:stCondLst>
                                        </p:cTn>
                                        <p:tgtEl>
                                          <p:spTgt spid="40"/>
                                        </p:tgtEl>
                                      </p:cBhvr>
                                      <p:to x="100000" y="100000"/>
                                    </p:animScale>
                                    <p:animScale>
                                      <p:cBhvr>
                                        <p:cTn id="131" dur="26">
                                          <p:stCondLst>
                                            <p:cond delay="1312"/>
                                          </p:stCondLst>
                                        </p:cTn>
                                        <p:tgtEl>
                                          <p:spTgt spid="40"/>
                                        </p:tgtEl>
                                      </p:cBhvr>
                                      <p:to x="100000" y="80000"/>
                                    </p:animScale>
                                    <p:animScale>
                                      <p:cBhvr>
                                        <p:cTn id="132" dur="166" decel="50000">
                                          <p:stCondLst>
                                            <p:cond delay="1338"/>
                                          </p:stCondLst>
                                        </p:cTn>
                                        <p:tgtEl>
                                          <p:spTgt spid="40"/>
                                        </p:tgtEl>
                                      </p:cBhvr>
                                      <p:to x="100000" y="100000"/>
                                    </p:animScale>
                                    <p:animScale>
                                      <p:cBhvr>
                                        <p:cTn id="133" dur="26">
                                          <p:stCondLst>
                                            <p:cond delay="1642"/>
                                          </p:stCondLst>
                                        </p:cTn>
                                        <p:tgtEl>
                                          <p:spTgt spid="40"/>
                                        </p:tgtEl>
                                      </p:cBhvr>
                                      <p:to x="100000" y="90000"/>
                                    </p:animScale>
                                    <p:animScale>
                                      <p:cBhvr>
                                        <p:cTn id="134" dur="166" decel="50000">
                                          <p:stCondLst>
                                            <p:cond delay="1668"/>
                                          </p:stCondLst>
                                        </p:cTn>
                                        <p:tgtEl>
                                          <p:spTgt spid="40"/>
                                        </p:tgtEl>
                                      </p:cBhvr>
                                      <p:to x="100000" y="100000"/>
                                    </p:animScale>
                                    <p:animScale>
                                      <p:cBhvr>
                                        <p:cTn id="135" dur="26">
                                          <p:stCondLst>
                                            <p:cond delay="1808"/>
                                          </p:stCondLst>
                                        </p:cTn>
                                        <p:tgtEl>
                                          <p:spTgt spid="40"/>
                                        </p:tgtEl>
                                      </p:cBhvr>
                                      <p:to x="100000" y="95000"/>
                                    </p:animScale>
                                    <p:animScale>
                                      <p:cBhvr>
                                        <p:cTn id="136" dur="166" decel="50000">
                                          <p:stCondLst>
                                            <p:cond delay="1834"/>
                                          </p:stCondLst>
                                        </p:cTn>
                                        <p:tgtEl>
                                          <p:spTgt spid="40"/>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nodeType="with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wipe(down)">
                                      <p:cBhvr>
                                        <p:cTn id="155" dur="580">
                                          <p:stCondLst>
                                            <p:cond delay="0"/>
                                          </p:stCondLst>
                                        </p:cTn>
                                        <p:tgtEl>
                                          <p:spTgt spid="39"/>
                                        </p:tgtEl>
                                      </p:cBhvr>
                                    </p:animEffect>
                                    <p:anim calcmode="lin" valueType="num">
                                      <p:cBhvr>
                                        <p:cTn id="15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61" dur="26">
                                          <p:stCondLst>
                                            <p:cond delay="650"/>
                                          </p:stCondLst>
                                        </p:cTn>
                                        <p:tgtEl>
                                          <p:spTgt spid="39"/>
                                        </p:tgtEl>
                                      </p:cBhvr>
                                      <p:to x="100000" y="60000"/>
                                    </p:animScale>
                                    <p:animScale>
                                      <p:cBhvr>
                                        <p:cTn id="162" dur="166" decel="50000">
                                          <p:stCondLst>
                                            <p:cond delay="676"/>
                                          </p:stCondLst>
                                        </p:cTn>
                                        <p:tgtEl>
                                          <p:spTgt spid="39"/>
                                        </p:tgtEl>
                                      </p:cBhvr>
                                      <p:to x="100000" y="100000"/>
                                    </p:animScale>
                                    <p:animScale>
                                      <p:cBhvr>
                                        <p:cTn id="163" dur="26">
                                          <p:stCondLst>
                                            <p:cond delay="1312"/>
                                          </p:stCondLst>
                                        </p:cTn>
                                        <p:tgtEl>
                                          <p:spTgt spid="39"/>
                                        </p:tgtEl>
                                      </p:cBhvr>
                                      <p:to x="100000" y="80000"/>
                                    </p:animScale>
                                    <p:animScale>
                                      <p:cBhvr>
                                        <p:cTn id="164" dur="166" decel="50000">
                                          <p:stCondLst>
                                            <p:cond delay="1338"/>
                                          </p:stCondLst>
                                        </p:cTn>
                                        <p:tgtEl>
                                          <p:spTgt spid="39"/>
                                        </p:tgtEl>
                                      </p:cBhvr>
                                      <p:to x="100000" y="100000"/>
                                    </p:animScale>
                                    <p:animScale>
                                      <p:cBhvr>
                                        <p:cTn id="165" dur="26">
                                          <p:stCondLst>
                                            <p:cond delay="1642"/>
                                          </p:stCondLst>
                                        </p:cTn>
                                        <p:tgtEl>
                                          <p:spTgt spid="39"/>
                                        </p:tgtEl>
                                      </p:cBhvr>
                                      <p:to x="100000" y="90000"/>
                                    </p:animScale>
                                    <p:animScale>
                                      <p:cBhvr>
                                        <p:cTn id="166" dur="166" decel="50000">
                                          <p:stCondLst>
                                            <p:cond delay="1668"/>
                                          </p:stCondLst>
                                        </p:cTn>
                                        <p:tgtEl>
                                          <p:spTgt spid="39"/>
                                        </p:tgtEl>
                                      </p:cBhvr>
                                      <p:to x="100000" y="100000"/>
                                    </p:animScale>
                                    <p:animScale>
                                      <p:cBhvr>
                                        <p:cTn id="167" dur="26">
                                          <p:stCondLst>
                                            <p:cond delay="1808"/>
                                          </p:stCondLst>
                                        </p:cTn>
                                        <p:tgtEl>
                                          <p:spTgt spid="39"/>
                                        </p:tgtEl>
                                      </p:cBhvr>
                                      <p:to x="100000" y="95000"/>
                                    </p:animScale>
                                    <p:animScale>
                                      <p:cBhvr>
                                        <p:cTn id="168" dur="166" decel="50000">
                                          <p:stCondLst>
                                            <p:cond delay="1834"/>
                                          </p:stCondLst>
                                        </p:cTn>
                                        <p:tgtEl>
                                          <p:spTgt spid="39"/>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grpId="1" nodeType="clickEffect">
                                  <p:stCondLst>
                                    <p:cond delay="0"/>
                                  </p:stCondLst>
                                  <p:childTnLst>
                                    <p:set>
                                      <p:cBhvr>
                                        <p:cTn id="172" dur="1" fill="hold">
                                          <p:stCondLst>
                                            <p:cond delay="0"/>
                                          </p:stCondLst>
                                        </p:cTn>
                                        <p:tgtEl>
                                          <p:spTgt spid="44"/>
                                        </p:tgtEl>
                                        <p:attrNameLst>
                                          <p:attrName>style.visibility</p:attrName>
                                        </p:attrNameLst>
                                      </p:cBhvr>
                                      <p:to>
                                        <p:strVal val="visible"/>
                                      </p:to>
                                    </p:set>
                                    <p:animEffect transition="in" filter="wipe(down)">
                                      <p:cBhvr>
                                        <p:cTn id="173" dur="580">
                                          <p:stCondLst>
                                            <p:cond delay="0"/>
                                          </p:stCondLst>
                                        </p:cTn>
                                        <p:tgtEl>
                                          <p:spTgt spid="44"/>
                                        </p:tgtEl>
                                      </p:cBhvr>
                                    </p:animEffect>
                                    <p:anim calcmode="lin" valueType="num">
                                      <p:cBhvr>
                                        <p:cTn id="174"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79" dur="26">
                                          <p:stCondLst>
                                            <p:cond delay="650"/>
                                          </p:stCondLst>
                                        </p:cTn>
                                        <p:tgtEl>
                                          <p:spTgt spid="44"/>
                                        </p:tgtEl>
                                      </p:cBhvr>
                                      <p:to x="100000" y="60000"/>
                                    </p:animScale>
                                    <p:animScale>
                                      <p:cBhvr>
                                        <p:cTn id="180" dur="166" decel="50000">
                                          <p:stCondLst>
                                            <p:cond delay="676"/>
                                          </p:stCondLst>
                                        </p:cTn>
                                        <p:tgtEl>
                                          <p:spTgt spid="44"/>
                                        </p:tgtEl>
                                      </p:cBhvr>
                                      <p:to x="100000" y="100000"/>
                                    </p:animScale>
                                    <p:animScale>
                                      <p:cBhvr>
                                        <p:cTn id="181" dur="26">
                                          <p:stCondLst>
                                            <p:cond delay="1312"/>
                                          </p:stCondLst>
                                        </p:cTn>
                                        <p:tgtEl>
                                          <p:spTgt spid="44"/>
                                        </p:tgtEl>
                                      </p:cBhvr>
                                      <p:to x="100000" y="80000"/>
                                    </p:animScale>
                                    <p:animScale>
                                      <p:cBhvr>
                                        <p:cTn id="182" dur="166" decel="50000">
                                          <p:stCondLst>
                                            <p:cond delay="1338"/>
                                          </p:stCondLst>
                                        </p:cTn>
                                        <p:tgtEl>
                                          <p:spTgt spid="44"/>
                                        </p:tgtEl>
                                      </p:cBhvr>
                                      <p:to x="100000" y="100000"/>
                                    </p:animScale>
                                    <p:animScale>
                                      <p:cBhvr>
                                        <p:cTn id="183" dur="26">
                                          <p:stCondLst>
                                            <p:cond delay="1642"/>
                                          </p:stCondLst>
                                        </p:cTn>
                                        <p:tgtEl>
                                          <p:spTgt spid="44"/>
                                        </p:tgtEl>
                                      </p:cBhvr>
                                      <p:to x="100000" y="90000"/>
                                    </p:animScale>
                                    <p:animScale>
                                      <p:cBhvr>
                                        <p:cTn id="184" dur="166" decel="50000">
                                          <p:stCondLst>
                                            <p:cond delay="1668"/>
                                          </p:stCondLst>
                                        </p:cTn>
                                        <p:tgtEl>
                                          <p:spTgt spid="44"/>
                                        </p:tgtEl>
                                      </p:cBhvr>
                                      <p:to x="100000" y="100000"/>
                                    </p:animScale>
                                    <p:animScale>
                                      <p:cBhvr>
                                        <p:cTn id="185" dur="26">
                                          <p:stCondLst>
                                            <p:cond delay="1808"/>
                                          </p:stCondLst>
                                        </p:cTn>
                                        <p:tgtEl>
                                          <p:spTgt spid="44"/>
                                        </p:tgtEl>
                                      </p:cBhvr>
                                      <p:to x="100000" y="95000"/>
                                    </p:animScale>
                                    <p:animScale>
                                      <p:cBhvr>
                                        <p:cTn id="186" dur="166" decel="50000">
                                          <p:stCondLst>
                                            <p:cond delay="1834"/>
                                          </p:stCondLst>
                                        </p:cTn>
                                        <p:tgtEl>
                                          <p:spTgt spid="44"/>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7182"/>
                                        </p:tgtEl>
                                        <p:attrNameLst>
                                          <p:attrName>style.visibility</p:attrName>
                                        </p:attrNameLst>
                                      </p:cBhvr>
                                      <p:to>
                                        <p:strVal val="visible"/>
                                      </p:to>
                                    </p:set>
                                    <p:animEffect transition="in" filter="wipe(down)">
                                      <p:cBhvr>
                                        <p:cTn id="189" dur="580">
                                          <p:stCondLst>
                                            <p:cond delay="0"/>
                                          </p:stCondLst>
                                        </p:cTn>
                                        <p:tgtEl>
                                          <p:spTgt spid="7182"/>
                                        </p:tgtEl>
                                      </p:cBhvr>
                                    </p:animEffect>
                                    <p:anim calcmode="lin" valueType="num">
                                      <p:cBhvr>
                                        <p:cTn id="190"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195" dur="26">
                                          <p:stCondLst>
                                            <p:cond delay="650"/>
                                          </p:stCondLst>
                                        </p:cTn>
                                        <p:tgtEl>
                                          <p:spTgt spid="7182"/>
                                        </p:tgtEl>
                                      </p:cBhvr>
                                      <p:to x="100000" y="60000"/>
                                    </p:animScale>
                                    <p:animScale>
                                      <p:cBhvr>
                                        <p:cTn id="196" dur="166" decel="50000">
                                          <p:stCondLst>
                                            <p:cond delay="676"/>
                                          </p:stCondLst>
                                        </p:cTn>
                                        <p:tgtEl>
                                          <p:spTgt spid="7182"/>
                                        </p:tgtEl>
                                      </p:cBhvr>
                                      <p:to x="100000" y="100000"/>
                                    </p:animScale>
                                    <p:animScale>
                                      <p:cBhvr>
                                        <p:cTn id="197" dur="26">
                                          <p:stCondLst>
                                            <p:cond delay="1312"/>
                                          </p:stCondLst>
                                        </p:cTn>
                                        <p:tgtEl>
                                          <p:spTgt spid="7182"/>
                                        </p:tgtEl>
                                      </p:cBhvr>
                                      <p:to x="100000" y="80000"/>
                                    </p:animScale>
                                    <p:animScale>
                                      <p:cBhvr>
                                        <p:cTn id="198" dur="166" decel="50000">
                                          <p:stCondLst>
                                            <p:cond delay="1338"/>
                                          </p:stCondLst>
                                        </p:cTn>
                                        <p:tgtEl>
                                          <p:spTgt spid="7182"/>
                                        </p:tgtEl>
                                      </p:cBhvr>
                                      <p:to x="100000" y="100000"/>
                                    </p:animScale>
                                    <p:animScale>
                                      <p:cBhvr>
                                        <p:cTn id="199" dur="26">
                                          <p:stCondLst>
                                            <p:cond delay="1642"/>
                                          </p:stCondLst>
                                        </p:cTn>
                                        <p:tgtEl>
                                          <p:spTgt spid="7182"/>
                                        </p:tgtEl>
                                      </p:cBhvr>
                                      <p:to x="100000" y="90000"/>
                                    </p:animScale>
                                    <p:animScale>
                                      <p:cBhvr>
                                        <p:cTn id="200" dur="166" decel="50000">
                                          <p:stCondLst>
                                            <p:cond delay="1668"/>
                                          </p:stCondLst>
                                        </p:cTn>
                                        <p:tgtEl>
                                          <p:spTgt spid="7182"/>
                                        </p:tgtEl>
                                      </p:cBhvr>
                                      <p:to x="100000" y="100000"/>
                                    </p:animScale>
                                    <p:animScale>
                                      <p:cBhvr>
                                        <p:cTn id="201" dur="26">
                                          <p:stCondLst>
                                            <p:cond delay="1808"/>
                                          </p:stCondLst>
                                        </p:cTn>
                                        <p:tgtEl>
                                          <p:spTgt spid="7182"/>
                                        </p:tgtEl>
                                      </p:cBhvr>
                                      <p:to x="100000" y="95000"/>
                                    </p:animScale>
                                    <p:animScale>
                                      <p:cBhvr>
                                        <p:cTn id="202" dur="166" decel="50000">
                                          <p:stCondLst>
                                            <p:cond delay="1834"/>
                                          </p:stCondLst>
                                        </p:cTn>
                                        <p:tgtEl>
                                          <p:spTgt spid="7182"/>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43"/>
                                        </p:tgtEl>
                                        <p:attrNameLst>
                                          <p:attrName>style.visibility</p:attrName>
                                        </p:attrNameLst>
                                      </p:cBhvr>
                                      <p:to>
                                        <p:strVal val="visible"/>
                                      </p:to>
                                    </p:set>
                                    <p:animEffect transition="in" filter="wipe(down)">
                                      <p:cBhvr>
                                        <p:cTn id="205" dur="580">
                                          <p:stCondLst>
                                            <p:cond delay="0"/>
                                          </p:stCondLst>
                                        </p:cTn>
                                        <p:tgtEl>
                                          <p:spTgt spid="43"/>
                                        </p:tgtEl>
                                      </p:cBhvr>
                                    </p:animEffect>
                                    <p:anim calcmode="lin" valueType="num">
                                      <p:cBhvr>
                                        <p:cTn id="206"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211" dur="26">
                                          <p:stCondLst>
                                            <p:cond delay="650"/>
                                          </p:stCondLst>
                                        </p:cTn>
                                        <p:tgtEl>
                                          <p:spTgt spid="43"/>
                                        </p:tgtEl>
                                      </p:cBhvr>
                                      <p:to x="100000" y="60000"/>
                                    </p:animScale>
                                    <p:animScale>
                                      <p:cBhvr>
                                        <p:cTn id="212" dur="166" decel="50000">
                                          <p:stCondLst>
                                            <p:cond delay="676"/>
                                          </p:stCondLst>
                                        </p:cTn>
                                        <p:tgtEl>
                                          <p:spTgt spid="43"/>
                                        </p:tgtEl>
                                      </p:cBhvr>
                                      <p:to x="100000" y="100000"/>
                                    </p:animScale>
                                    <p:animScale>
                                      <p:cBhvr>
                                        <p:cTn id="213" dur="26">
                                          <p:stCondLst>
                                            <p:cond delay="1312"/>
                                          </p:stCondLst>
                                        </p:cTn>
                                        <p:tgtEl>
                                          <p:spTgt spid="43"/>
                                        </p:tgtEl>
                                      </p:cBhvr>
                                      <p:to x="100000" y="80000"/>
                                    </p:animScale>
                                    <p:animScale>
                                      <p:cBhvr>
                                        <p:cTn id="214" dur="166" decel="50000">
                                          <p:stCondLst>
                                            <p:cond delay="1338"/>
                                          </p:stCondLst>
                                        </p:cTn>
                                        <p:tgtEl>
                                          <p:spTgt spid="43"/>
                                        </p:tgtEl>
                                      </p:cBhvr>
                                      <p:to x="100000" y="100000"/>
                                    </p:animScale>
                                    <p:animScale>
                                      <p:cBhvr>
                                        <p:cTn id="215" dur="26">
                                          <p:stCondLst>
                                            <p:cond delay="1642"/>
                                          </p:stCondLst>
                                        </p:cTn>
                                        <p:tgtEl>
                                          <p:spTgt spid="43"/>
                                        </p:tgtEl>
                                      </p:cBhvr>
                                      <p:to x="100000" y="90000"/>
                                    </p:animScale>
                                    <p:animScale>
                                      <p:cBhvr>
                                        <p:cTn id="216" dur="166" decel="50000">
                                          <p:stCondLst>
                                            <p:cond delay="1668"/>
                                          </p:stCondLst>
                                        </p:cTn>
                                        <p:tgtEl>
                                          <p:spTgt spid="43"/>
                                        </p:tgtEl>
                                      </p:cBhvr>
                                      <p:to x="100000" y="100000"/>
                                    </p:animScale>
                                    <p:animScale>
                                      <p:cBhvr>
                                        <p:cTn id="217" dur="26">
                                          <p:stCondLst>
                                            <p:cond delay="1808"/>
                                          </p:stCondLst>
                                        </p:cTn>
                                        <p:tgtEl>
                                          <p:spTgt spid="43"/>
                                        </p:tgtEl>
                                      </p:cBhvr>
                                      <p:to x="100000" y="95000"/>
                                    </p:animScale>
                                    <p:animScale>
                                      <p:cBhvr>
                                        <p:cTn id="218"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892676"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110752"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rPr>
                <a:t>2</a:t>
              </a:r>
              <a:endParaRPr kumimoji="0" lang="zh-CN" altLang="en-US" sz="4400" b="1" i="0" u="none" strike="noStrike" kern="1200" cap="none" spc="0" normalizeH="0" baseline="0" noProof="0" dirty="0">
                <a:ln>
                  <a:noFill/>
                </a:ln>
                <a:solidFill>
                  <a:srgbClr val="ED2F6A"/>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115009"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625665" y="1128769"/>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đồng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29454" y="1114558"/>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nhỏ</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mùa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xưa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44153" y="3697070"/>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sớm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mai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29117" y="3880636"/>
            <a:ext cx="4178595"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Chung</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117486" y="4011923"/>
            <a:ext cx="4076116"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097520" y="168541"/>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a:extLst>
              <a:ext uri="{FF2B5EF4-FFF2-40B4-BE49-F238E27FC236}">
                <a16:creationId xmlns:a16="http://schemas.microsoft.com/office/drawing/2014/main" id="{2100D76F-7273-4703-8B6E-2C80F05B8709}"/>
              </a:ext>
            </a:extLst>
          </p:cNvPr>
          <p:cNvSpPr/>
          <p:nvPr/>
        </p:nvSpPr>
        <p:spPr>
          <a:xfrm>
            <a:off x="29852"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8" name="Oval 27">
            <a:extLst>
              <a:ext uri="{FF2B5EF4-FFF2-40B4-BE49-F238E27FC236}">
                <a16:creationId xmlns:a16="http://schemas.microsoft.com/office/drawing/2014/main" id="{A3718802-0CA4-4CA6-9BE0-7B326FFD7CDA}"/>
              </a:ext>
            </a:extLst>
          </p:cNvPr>
          <p:cNvSpPr/>
          <p:nvPr/>
        </p:nvSpPr>
        <p:spPr>
          <a:xfrm>
            <a:off x="-41637" y="3896055"/>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9" name="Oval 28">
            <a:extLst>
              <a:ext uri="{FF2B5EF4-FFF2-40B4-BE49-F238E27FC236}">
                <a16:creationId xmlns:a16="http://schemas.microsoft.com/office/drawing/2014/main" id="{34EAA059-C1C2-40A0-8563-269463368148}"/>
              </a:ext>
            </a:extLst>
          </p:cNvPr>
          <p:cNvSpPr/>
          <p:nvPr/>
        </p:nvSpPr>
        <p:spPr>
          <a:xfrm>
            <a:off x="4260397" y="126713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30" name="Oval 29">
            <a:extLst>
              <a:ext uri="{FF2B5EF4-FFF2-40B4-BE49-F238E27FC236}">
                <a16:creationId xmlns:a16="http://schemas.microsoft.com/office/drawing/2014/main" id="{31BC405F-5F56-454D-9299-59FA6019974A}"/>
              </a:ext>
            </a:extLst>
          </p:cNvPr>
          <p:cNvSpPr/>
          <p:nvPr/>
        </p:nvSpPr>
        <p:spPr>
          <a:xfrm>
            <a:off x="4067988" y="3951862"/>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31" name="Cloud 30">
            <a:extLst>
              <a:ext uri="{FF2B5EF4-FFF2-40B4-BE49-F238E27FC236}">
                <a16:creationId xmlns:a16="http://schemas.microsoft.com/office/drawing/2014/main" id="{12DE191D-69C4-4114-A30A-597D54114358}"/>
              </a:ext>
            </a:extLst>
          </p:cNvPr>
          <p:cNvSpPr/>
          <p:nvPr/>
        </p:nvSpPr>
        <p:spPr>
          <a:xfrm>
            <a:off x="8121516" y="189376"/>
            <a:ext cx="313126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nối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99661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animBg="1"/>
      <p:bldP spid="28"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335280" y="701041"/>
            <a:ext cx="11206480" cy="5882640"/>
          </a:xfrm>
          <a:prstGeom prst="rect">
            <a:avLst/>
          </a:prstGeom>
        </p:spPr>
      </p:pic>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3690958" y="3616900"/>
            <a:ext cx="748045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Tôi chỉ là hạt thóc</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biết hát</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biết cười</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tôi luôn có ích</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 nuôi sống con người</a:t>
            </a: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974711"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197044"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707700" y="1128769"/>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đồng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nhỏ</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mùa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xưa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sớm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mai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Chung</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203551" y="168541"/>
            <a:ext cx="291448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005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nvGrpSpPr>
          <p:cNvPr id="5" name="135">
            <a:extLst>
              <a:ext uri="{FF2B5EF4-FFF2-40B4-BE49-F238E27FC236}">
                <a16:creationId xmlns:a16="http://schemas.microsoft.com/office/drawing/2014/main" id="{835916E1-3EC8-49F0-A643-915A82461DE0}"/>
              </a:ext>
            </a:extLst>
          </p:cNvPr>
          <p:cNvGrpSpPr/>
          <p:nvPr/>
        </p:nvGrpSpPr>
        <p:grpSpPr>
          <a:xfrm>
            <a:off x="974711"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ĐỌC</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197044"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707700" y="1128769"/>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đồng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05458" y="1114558"/>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nhỏ</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mùa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xưa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52672" y="3698811"/>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sớm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mai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09502" y="3874707"/>
            <a:ext cx="4178595"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Chung</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7764477" y="4011923"/>
            <a:ext cx="4429125"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3" name="Cloud 22">
            <a:extLst>
              <a:ext uri="{FF2B5EF4-FFF2-40B4-BE49-F238E27FC236}">
                <a16:creationId xmlns:a16="http://schemas.microsoft.com/office/drawing/2014/main" id="{5CA7C66C-651D-45B6-AEA6-29C91A997A9E}"/>
              </a:ext>
            </a:extLst>
          </p:cNvPr>
          <p:cNvSpPr/>
          <p:nvPr/>
        </p:nvSpPr>
        <p:spPr>
          <a:xfrm>
            <a:off x="8203551" y="168541"/>
            <a:ext cx="2914483" cy="12867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vi-VN" sz="3200" b="0" i="0" u="none" strike="noStrike" kern="1200" cap="none" spc="0" normalizeH="0" noProof="0" dirty="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Picture 3">
            <a:extLst>
              <a:ext uri="{FF2B5EF4-FFF2-40B4-BE49-F238E27FC236}">
                <a16:creationId xmlns:a16="http://schemas.microsoft.com/office/drawing/2014/main" id="{0B214226-E6CA-4E7F-A107-81592A032CDC}"/>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046" y="827950"/>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a:extLst>
              <a:ext uri="{FF2B5EF4-FFF2-40B4-BE49-F238E27FC236}">
                <a16:creationId xmlns:a16="http://schemas.microsoft.com/office/drawing/2014/main" id="{70123477-9016-48E6-98C2-4245C4487CD0}"/>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503" y="3393105"/>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3A1B6EF1-6E32-41F6-8D6A-772A0C1452E5}"/>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34870" y="820253"/>
            <a:ext cx="527050" cy="2404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a:extLst>
              <a:ext uri="{FF2B5EF4-FFF2-40B4-BE49-F238E27FC236}">
                <a16:creationId xmlns:a16="http://schemas.microsoft.com/office/drawing/2014/main" id="{BFA74249-4C31-4B69-9449-20B3B8B6C584}"/>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791" y="3481814"/>
            <a:ext cx="527050" cy="244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0722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2791972"/>
              <a:ext cx="2345385" cy="170297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60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60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371974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lstStyle/>
          <a:p>
            <a:r>
              <a:rPr lang="en-US" b="1" dirty="0">
                <a:latin typeface="Arial-Rounded" pitchFamily="34" charset="0"/>
                <a:ea typeface="Arial-Rounded" pitchFamily="34" charset="0"/>
                <a:cs typeface="Arial-Rounded" pitchFamily="34" charset="0"/>
              </a:rPr>
              <a:t>1. Ôn và khởi động</a:t>
            </a:r>
          </a:p>
        </p:txBody>
      </p:sp>
    </p:spTree>
    <p:extLst>
      <p:ext uri="{BB962C8B-B14F-4D97-AF65-F5344CB8AC3E}">
        <p14:creationId xmlns:p14="http://schemas.microsoft.com/office/powerpoint/2010/main" val="9615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3794942" y="943551"/>
            <a:ext cx="6844483" cy="2202605"/>
            <a:chOff x="164332" y="1993081"/>
            <a:chExt cx="2101521" cy="2006459"/>
          </a:xfrm>
        </p:grpSpPr>
        <p:sp>
          <p:nvSpPr>
            <p:cNvPr id="43" name="Hexagon 42">
              <a:extLst>
                <a:ext uri="{FF2B5EF4-FFF2-40B4-BE49-F238E27FC236}">
                  <a16:creationId xmlns:a16="http://schemas.microsoft.com/office/drawing/2014/main" id="{C9A10510-73D6-48FC-9336-FA1260DCA4BA}"/>
                </a:ext>
              </a:extLst>
            </p:cNvPr>
            <p:cNvSpPr/>
            <p:nvPr/>
          </p:nvSpPr>
          <p:spPr>
            <a:xfrm>
              <a:off x="164332" y="1993081"/>
              <a:ext cx="2101521" cy="200645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8003" y="2064998"/>
              <a:ext cx="1808630" cy="193454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Thiên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tai</a:t>
              </a: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hiện</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tượng</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thiên</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nhiên</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gây</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tác</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bão</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lụt</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hạn</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hán</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2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pic>
        <p:nvPicPr>
          <p:cNvPr id="6" name="Picture 5">
            <a:extLst>
              <a:ext uri="{FF2B5EF4-FFF2-40B4-BE49-F238E27FC236}">
                <a16:creationId xmlns:a16="http://schemas.microsoft.com/office/drawing/2014/main" id="{ABEA251D-699B-45B2-AF04-92E49648F1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3032" y="3240770"/>
            <a:ext cx="5420573" cy="3610102"/>
          </a:xfrm>
          <a:prstGeom prst="rect">
            <a:avLst/>
          </a:prstGeom>
        </p:spPr>
      </p:pic>
    </p:spTree>
    <p:extLst>
      <p:ext uri="{BB962C8B-B14F-4D97-AF65-F5344CB8AC3E}">
        <p14:creationId xmlns:p14="http://schemas.microsoft.com/office/powerpoint/2010/main" val="183972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1233914" y="2259"/>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đồng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nhỏ</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mùa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xưa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sớm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mai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Chung</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927690" y="78099"/>
            <a:ext cx="3301769" cy="3434838"/>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9024960" y="4011924"/>
            <a:ext cx="3168642" cy="1925832"/>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470774" y="5750889"/>
            <a:ext cx="5733517" cy="745540"/>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sinh ra ở đâu?</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5E2486DC-57DB-4E29-9504-AFC43B24245D}"/>
              </a:ext>
            </a:extLst>
          </p:cNvPr>
          <p:cNvCxnSpPr/>
          <p:nvPr/>
        </p:nvCxnSpPr>
        <p:spPr>
          <a:xfrm>
            <a:off x="650240" y="1899920"/>
            <a:ext cx="275336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0726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đồng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nhỏ</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mùa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xưa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785636"/>
            <a:ext cx="8321040" cy="780552"/>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câu thơ nào cho thấy hạt thóc trải qua nhiều khó khăn?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09600" y="306478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83972EF4-7D92-48AE-AB62-5B749F4FBEE8}"/>
              </a:ext>
            </a:extLst>
          </p:cNvPr>
          <p:cNvCxnSpPr>
            <a:cxnSpLocks/>
          </p:cNvCxnSpPr>
          <p:nvPr/>
        </p:nvCxnSpPr>
        <p:spPr>
          <a:xfrm>
            <a:off x="568960" y="387758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7E241981-FDCA-48BD-9325-B94BBEF79589}"/>
              </a:ext>
            </a:extLst>
          </p:cNvPr>
          <p:cNvCxnSpPr>
            <a:cxnSpLocks/>
          </p:cNvCxnSpPr>
          <p:nvPr/>
        </p:nvCxnSpPr>
        <p:spPr>
          <a:xfrm>
            <a:off x="609600" y="446686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ADD5F824-0BFE-41F6-BBDE-C7FDC986682A}"/>
              </a:ext>
            </a:extLst>
          </p:cNvPr>
          <p:cNvCxnSpPr>
            <a:cxnSpLocks/>
          </p:cNvCxnSpPr>
          <p:nvPr/>
        </p:nvCxnSpPr>
        <p:spPr>
          <a:xfrm>
            <a:off x="470774" y="496470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62B27103-D4E4-4324-A240-88CB94FA13E4}"/>
              </a:ext>
            </a:extLst>
          </p:cNvPr>
          <p:cNvCxnSpPr>
            <a:cxnSpLocks/>
          </p:cNvCxnSpPr>
          <p:nvPr/>
        </p:nvCxnSpPr>
        <p:spPr>
          <a:xfrm>
            <a:off x="470774" y="5472709"/>
            <a:ext cx="290576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41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Sinh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ra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đồng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Giấu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chuyện</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cuộc</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dông</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2327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nhỏ</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trải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bốn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mùa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Dẫu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bây</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giờ</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bình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dị</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ngàn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xưa</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232727"/>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ngậm</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sớm</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uống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sương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mai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bão</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lũ</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chịu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nhiều</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thiên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880816" y="3466924"/>
            <a:ext cx="4178595" cy="27867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chỉ</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thóc</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hát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cười</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Nhưng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tôi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luôn</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ích</a:t>
            </a:r>
            <a:endPar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Vì</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nuôi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người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Ngô</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 Chung</a:t>
            </a: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448034" y="78098"/>
            <a:ext cx="3781425" cy="3933825"/>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448034" y="4011923"/>
            <a:ext cx="3745568" cy="2276475"/>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785636"/>
            <a:ext cx="6116320" cy="780552"/>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thóc quý giá đối với con người như thế nào</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4" name="Straight Connector 13">
            <a:extLst>
              <a:ext uri="{FF2B5EF4-FFF2-40B4-BE49-F238E27FC236}">
                <a16:creationId xmlns:a16="http://schemas.microsoft.com/office/drawing/2014/main" id="{5E2486DC-57DB-4E29-9504-AFC43B24245D}"/>
              </a:ext>
            </a:extLst>
          </p:cNvPr>
          <p:cNvCxnSpPr>
            <a:cxnSpLocks/>
          </p:cNvCxnSpPr>
          <p:nvPr/>
        </p:nvCxnSpPr>
        <p:spPr>
          <a:xfrm>
            <a:off x="6306051" y="5150160"/>
            <a:ext cx="1334269"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FF0C3511-CAF6-4FE0-91B8-F82F67FA07C7}"/>
              </a:ext>
            </a:extLst>
          </p:cNvPr>
          <p:cNvCxnSpPr>
            <a:cxnSpLocks/>
          </p:cNvCxnSpPr>
          <p:nvPr/>
        </p:nvCxnSpPr>
        <p:spPr>
          <a:xfrm>
            <a:off x="4893960" y="5658160"/>
            <a:ext cx="3041000"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04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a:extLst>
              <a:ext uri="{FF2B5EF4-FFF2-40B4-BE49-F238E27FC236}">
                <a16:creationId xmlns:a16="http://schemas.microsoft.com/office/drawing/2014/main" id="{BB9BF4F1-0998-404D-B991-9FA42CC3CE3A}"/>
              </a:ext>
            </a:extLst>
          </p:cNvPr>
          <p:cNvSpPr/>
          <p:nvPr/>
        </p:nvSpPr>
        <p:spPr>
          <a:xfrm>
            <a:off x="188076" y="926462"/>
            <a:ext cx="11821672" cy="5762997"/>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a</a:t>
            </a:r>
            <a:endParaRPr kumimoji="0" lang="zh-CN" altLang="en-US" sz="1800" b="0" i="0" u="none" strike="noStrike" kern="1200" cap="none" spc="0" normalizeH="0" baseline="0" noProof="0" dirty="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3" y="70910"/>
            <a:ext cx="616828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5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5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916A0AAF-4EF9-4089-89AC-41B49CF6205D}"/>
              </a:ext>
            </a:extLst>
          </p:cNvPr>
          <p:cNvSpPr txBox="1"/>
          <p:nvPr/>
        </p:nvSpPr>
        <p:spPr>
          <a:xfrm>
            <a:off x="470774" y="832062"/>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đồng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Giấu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dông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5B19117-F232-40D6-B218-8F99AA52F7CB}"/>
              </a:ext>
            </a:extLst>
          </p:cNvPr>
          <p:cNvSpPr txBox="1"/>
          <p:nvPr/>
        </p:nvSpPr>
        <p:spPr>
          <a:xfrm>
            <a:off x="4846365" y="1053109"/>
            <a:ext cx="4178595" cy="23083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nhỏ</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trải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bốn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mùa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Dẫu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bây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giờ</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dị</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xưa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A15EDBF-87FB-4C92-8472-823C4169C984}"/>
              </a:ext>
            </a:extLst>
          </p:cNvPr>
          <p:cNvSpPr txBox="1"/>
          <p:nvPr/>
        </p:nvSpPr>
        <p:spPr>
          <a:xfrm>
            <a:off x="401872" y="3326355"/>
            <a:ext cx="5090321" cy="2308324"/>
          </a:xfrm>
          <a:prstGeom prst="rect">
            <a:avLst/>
          </a:prstGeom>
          <a:noFill/>
        </p:spPr>
        <p:txBody>
          <a:bodyPr wrap="square" numCol="1"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ngậm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sớm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uống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giọt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mai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qua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chịu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tai</a:t>
            </a:r>
          </a:p>
        </p:txBody>
      </p:sp>
      <p:sp>
        <p:nvSpPr>
          <p:cNvPr id="16" name="TextBox 15">
            <a:extLst>
              <a:ext uri="{FF2B5EF4-FFF2-40B4-BE49-F238E27FC236}">
                <a16:creationId xmlns:a16="http://schemas.microsoft.com/office/drawing/2014/main" id="{69901CED-F56D-4B4F-BD55-E0ABE94FB819}"/>
              </a:ext>
            </a:extLst>
          </p:cNvPr>
          <p:cNvSpPr txBox="1"/>
          <p:nvPr/>
        </p:nvSpPr>
        <p:spPr>
          <a:xfrm>
            <a:off x="4610511" y="3552909"/>
            <a:ext cx="4178595" cy="28623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thóc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cười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tôi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ích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nuôi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sống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Ngô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Chung</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5997AE7-D483-4BC4-A84A-978DA3C14F63}"/>
              </a:ext>
            </a:extLst>
          </p:cNvPr>
          <p:cNvPicPr>
            <a:picLocks noChangeAspect="1"/>
          </p:cNvPicPr>
          <p:nvPr/>
        </p:nvPicPr>
        <p:blipFill>
          <a:blip r:embed="rId3"/>
          <a:stretch>
            <a:fillRect/>
          </a:stretch>
        </p:blipFill>
        <p:spPr>
          <a:xfrm>
            <a:off x="8878529" y="78099"/>
            <a:ext cx="3350930" cy="3485980"/>
          </a:xfrm>
          <a:prstGeom prst="rect">
            <a:avLst/>
          </a:prstGeom>
        </p:spPr>
      </p:pic>
      <p:pic>
        <p:nvPicPr>
          <p:cNvPr id="19" name="Picture 18">
            <a:extLst>
              <a:ext uri="{FF2B5EF4-FFF2-40B4-BE49-F238E27FC236}">
                <a16:creationId xmlns:a16="http://schemas.microsoft.com/office/drawing/2014/main" id="{8A21ACB2-032D-4FB3-ABF9-5A4D5F4510B0}"/>
              </a:ext>
            </a:extLst>
          </p:cNvPr>
          <p:cNvPicPr>
            <a:picLocks noChangeAspect="1"/>
          </p:cNvPicPr>
          <p:nvPr/>
        </p:nvPicPr>
        <p:blipFill>
          <a:blip r:embed="rId4"/>
          <a:stretch>
            <a:fillRect/>
          </a:stretch>
        </p:blipFill>
        <p:spPr>
          <a:xfrm>
            <a:off x="8789106" y="4011923"/>
            <a:ext cx="3404496" cy="2069179"/>
          </a:xfrm>
          <a:prstGeom prst="rect">
            <a:avLst/>
          </a:prstGeom>
        </p:spPr>
      </p:pic>
      <p:pic>
        <p:nvPicPr>
          <p:cNvPr id="22" name="Picture 21">
            <a:extLst>
              <a:ext uri="{FF2B5EF4-FFF2-40B4-BE49-F238E27FC236}">
                <a16:creationId xmlns:a16="http://schemas.microsoft.com/office/drawing/2014/main" id="{4D5BC01A-95CF-481D-9CC1-A6DB906F66D4}"/>
              </a:ext>
            </a:extLst>
          </p:cNvPr>
          <p:cNvPicPr>
            <a:picLocks noChangeAspect="1"/>
          </p:cNvPicPr>
          <p:nvPr/>
        </p:nvPicPr>
        <p:blipFill>
          <a:blip r:embed="rId5"/>
          <a:stretch>
            <a:fillRect/>
          </a:stretch>
        </p:blipFill>
        <p:spPr>
          <a:xfrm>
            <a:off x="11228783" y="73739"/>
            <a:ext cx="933450" cy="771525"/>
          </a:xfrm>
          <a:prstGeom prst="rect">
            <a:avLst/>
          </a:prstGeom>
        </p:spPr>
      </p:pic>
      <p:sp>
        <p:nvSpPr>
          <p:cNvPr id="2" name="Rectangle: Rounded Corners 1">
            <a:extLst>
              <a:ext uri="{FF2B5EF4-FFF2-40B4-BE49-F238E27FC236}">
                <a16:creationId xmlns:a16="http://schemas.microsoft.com/office/drawing/2014/main" id="{318C6164-4269-4E92-8F02-12C520876E5C}"/>
              </a:ext>
            </a:extLst>
          </p:cNvPr>
          <p:cNvSpPr/>
          <p:nvPr/>
        </p:nvSpPr>
        <p:spPr>
          <a:xfrm>
            <a:off x="264160" y="5820648"/>
            <a:ext cx="5831840" cy="745540"/>
          </a:xfrm>
          <a:prstGeom prst="roundRect">
            <a:avLst/>
          </a:prstGeom>
          <a:solidFill>
            <a:srgbClr val="EB1D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 thích nhất câu thơ nào?Vì sao?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0060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019243" y="0"/>
            <a:ext cx="7001058" cy="6657609"/>
          </a:xfrm>
          <a:prstGeom prst="rect">
            <a:avLst/>
          </a:prstGeom>
        </p:spPr>
      </p:pic>
      <p:pic>
        <p:nvPicPr>
          <p:cNvPr id="7" name="图片 6"/>
          <p:cNvPicPr>
            <a:picLocks noChangeAspect="1"/>
          </p:cNvPicPr>
          <p:nvPr/>
        </p:nvPicPr>
        <p:blipFill>
          <a:blip r:embed="rId4"/>
          <a:stretch>
            <a:fillRect/>
          </a:stretch>
        </p:blipFill>
        <p:spPr>
          <a:xfrm>
            <a:off x="0" y="4838467"/>
            <a:ext cx="12192000" cy="2019533"/>
          </a:xfrm>
          <a:prstGeom prst="rect">
            <a:avLst/>
          </a:prstGeom>
        </p:spPr>
      </p:pic>
      <p:pic>
        <p:nvPicPr>
          <p:cNvPr id="8" name="图片 7"/>
          <p:cNvPicPr>
            <a:picLocks noChangeAspect="1"/>
          </p:cNvPicPr>
          <p:nvPr/>
        </p:nvPicPr>
        <p:blipFill>
          <a:blip r:embed="rId5"/>
          <a:stretch>
            <a:fillRect/>
          </a:stretch>
        </p:blipFill>
        <p:spPr>
          <a:xfrm>
            <a:off x="678075" y="2803200"/>
            <a:ext cx="4511250" cy="3273750"/>
          </a:xfrm>
          <a:prstGeom prst="rect">
            <a:avLst/>
          </a:prstGeom>
        </p:spPr>
      </p:pic>
      <p:pic>
        <p:nvPicPr>
          <p:cNvPr id="9" name="图片 8"/>
          <p:cNvPicPr>
            <a:picLocks noChangeAspect="1"/>
          </p:cNvPicPr>
          <p:nvPr/>
        </p:nvPicPr>
        <p:blipFill>
          <a:blip r:embed="rId6"/>
          <a:stretch>
            <a:fillRect/>
          </a:stretch>
        </p:blipFill>
        <p:spPr>
          <a:xfrm>
            <a:off x="7921200" y="3805468"/>
            <a:ext cx="3623100" cy="2624507"/>
          </a:xfrm>
          <a:prstGeom prst="rect">
            <a:avLst/>
          </a:prstGeom>
        </p:spPr>
      </p:pic>
      <p:sp>
        <p:nvSpPr>
          <p:cNvPr id="15" name="文本框 14"/>
          <p:cNvSpPr/>
          <p:nvPr/>
        </p:nvSpPr>
        <p:spPr>
          <a:xfrm>
            <a:off x="4832042" y="1658461"/>
            <a:ext cx="4270159" cy="2554545"/>
          </a:xfrm>
          <a:prstGeom prst="rect">
            <a:avLst/>
          </a:prstGeom>
          <a:noFill/>
          <a:ln w="9525">
            <a:noFill/>
          </a:ln>
        </p:spPr>
        <p:txBody>
          <a:bodyPr wrap="square">
            <a:spAutoFit/>
          </a:bodyPr>
          <a:lstStyle/>
          <a:p>
            <a:pPr lvl="0" algn="ctr">
              <a:defRPr/>
            </a:pPr>
            <a:r>
              <a:rPr lang="vi-VN" altLang="zh-CN" sz="4000" b="1" dirty="0">
                <a:solidFill>
                  <a:srgbClr val="FFA400"/>
                </a:solidFill>
                <a:latin typeface="Times New Roman" panose="02020603050405020304" pitchFamily="18" charset="0"/>
                <a:ea typeface="Arial-Rounded" panose="020B0500000000000000" pitchFamily="34" charset="0"/>
                <a:cs typeface="Times New Roman" panose="02020603050405020304" pitchFamily="18" charset="0"/>
              </a:rPr>
              <a:t>Từ nào trong bài thơ cho thấy hạt thóc tự kể chuyên về mình?</a:t>
            </a:r>
          </a:p>
        </p:txBody>
      </p:sp>
      <p:pic>
        <p:nvPicPr>
          <p:cNvPr id="16" name="图片 15"/>
          <p:cNvPicPr>
            <a:picLocks noChangeAspect="1"/>
          </p:cNvPicPr>
          <p:nvPr/>
        </p:nvPicPr>
        <p:blipFill>
          <a:blip r:embed="rId7"/>
          <a:stretch>
            <a:fillRect/>
          </a:stretch>
        </p:blipFill>
        <p:spPr>
          <a:xfrm>
            <a:off x="8815688" y="556174"/>
            <a:ext cx="2874119" cy="11886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4"/>
          <a:stretch>
            <a:fillRect/>
          </a:stretch>
        </p:blipFill>
        <p:spPr>
          <a:xfrm>
            <a:off x="5283200" y="239184"/>
            <a:ext cx="6682317" cy="6618816"/>
          </a:xfrm>
          <a:prstGeom prst="rect">
            <a:avLst/>
          </a:prstGeom>
          <a:noFill/>
          <a:ln w="9525">
            <a:noFill/>
          </a:ln>
        </p:spPr>
      </p:pic>
      <p:pic>
        <p:nvPicPr>
          <p:cNvPr id="11270" name="图片 11269" descr="25"/>
          <p:cNvPicPr>
            <a:picLocks noChangeAspect="1"/>
          </p:cNvPicPr>
          <p:nvPr/>
        </p:nvPicPr>
        <p:blipFill>
          <a:blip r:embed="rId5"/>
          <a:stretch>
            <a:fillRect/>
          </a:stretch>
        </p:blipFill>
        <p:spPr>
          <a:xfrm>
            <a:off x="203200" y="1092200"/>
            <a:ext cx="5048251" cy="2468033"/>
          </a:xfrm>
          <a:prstGeom prst="rect">
            <a:avLst/>
          </a:prstGeom>
          <a:noFill/>
          <a:ln w="9525">
            <a:noFill/>
          </a:ln>
        </p:spPr>
      </p:pic>
      <p:sp>
        <p:nvSpPr>
          <p:cNvPr id="11271" name="文本框 11270"/>
          <p:cNvSpPr txBox="1"/>
          <p:nvPr/>
        </p:nvSpPr>
        <p:spPr>
          <a:xfrm>
            <a:off x="5872480" y="3605106"/>
            <a:ext cx="5791200" cy="1298102"/>
          </a:xfrm>
          <a:prstGeom prst="rect">
            <a:avLst/>
          </a:prstGeom>
          <a:noFill/>
          <a:ln w="9525">
            <a:noFill/>
          </a:ln>
        </p:spPr>
        <p:txBody>
          <a:bodyPr lIns="66349" tIns="33174" rIns="66349" bIns="3317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Đóng vai hạt thóc, tự giới thiệu về mình</a:t>
            </a:r>
            <a:endParaRPr kumimoji="0" lang="en-US" sz="40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1797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1271">
                                            <p:txEl>
                                              <p:pRg st="0" end="0"/>
                                            </p:txEl>
                                          </p:spTgt>
                                        </p:tgtEl>
                                        <p:attrNameLst>
                                          <p:attrName>style.visibility</p:attrName>
                                        </p:attrNameLst>
                                      </p:cBhvr>
                                      <p:to>
                                        <p:strVal val="visible"/>
                                      </p:to>
                                    </p:set>
                                    <p:anim calcmode="discrete" valueType="clr">
                                      <p:cBhvr override="childStyle">
                                        <p:cTn id="17" dur="80"/>
                                        <p:tgtEl>
                                          <p:spTgt spid="112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27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2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3A1B5F-B1F7-48F4-BC3E-874787B7CD08}"/>
              </a:ext>
            </a:extLst>
          </p:cNvPr>
          <p:cNvSpPr/>
          <p:nvPr/>
        </p:nvSpPr>
        <p:spPr>
          <a:xfrm>
            <a:off x="1297858" y="1229032"/>
            <a:ext cx="9583502" cy="402114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Tôi là hạt thóc nhỏ. Tôi được sinh ra trên cánh đồng lúa vàng ươm. Tôi trải qua biết bao nắng mưa, sương giõ, bão lũ để nảy nở. Dẫu tôi mong manh, gầy guộc và nhỏ bé nhưng con người vẫn rất yêu quý và trân trọng tôi. Vì tôi đã nuôi sống con người hàng ngày.</a:t>
            </a:r>
            <a:endParaRPr kumimoji="0" lang="en-US" sz="36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0694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716675" y="2668198"/>
            <a:ext cx="7366120" cy="120032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Củng</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cố</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bài</a:t>
            </a:r>
            <a:r>
              <a:rPr kumimoji="0" lang="en-US" altLang="zh-CN"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7200" b="1" i="0" u="none" strike="noStrike" kern="1200" cap="none" spc="0" normalizeH="0" baseline="0" noProof="0" dirty="0" err="1">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rPr>
              <a:t>học</a:t>
            </a:r>
            <a:endParaRPr kumimoji="0" lang="zh-CN" altLang="en-US" sz="7200" b="1" i="0" u="none" strike="noStrike" kern="1200" cap="none" spc="0" normalizeH="0" baseline="0" noProof="0" dirty="0">
              <a:ln>
                <a:noFill/>
              </a:ln>
              <a:solidFill>
                <a:srgbClr val="A26D3D"/>
              </a:solidFill>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91732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8534400" y="5943600"/>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380381" y="-21628"/>
            <a:ext cx="6836264"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276601" y="3733800"/>
            <a:ext cx="5029200" cy="225209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429001" y="3276600"/>
            <a:ext cx="4327706"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Chuyển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4099106" y="32766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Dập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dờn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847393" y="1"/>
            <a:ext cx="6161029"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Gieo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609108" y="3276600"/>
            <a:ext cx="4147599"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Ươm</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mầm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438401" y="1"/>
            <a:ext cx="6570021"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dần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sàng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Nấu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dẻo</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4099106" y="32766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98709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1406</Words>
  <Application>Microsoft Office PowerPoint</Application>
  <PresentationFormat>Widescreen</PresentationFormat>
  <Paragraphs>315</Paragraphs>
  <Slides>28</Slides>
  <Notes>20</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28</vt:i4>
      </vt:variant>
    </vt:vector>
  </HeadingPairs>
  <TitlesOfParts>
    <vt:vector size="49" baseType="lpstr">
      <vt:lpstr>Microsoft YaHei</vt:lpstr>
      <vt:lpstr>SimSun</vt:lpstr>
      <vt:lpstr>SimSun</vt:lpstr>
      <vt:lpstr>Arial</vt:lpstr>
      <vt:lpstr>Arial Rounded MT Bold</vt:lpstr>
      <vt:lpstr>Arial-Rounded</vt:lpstr>
      <vt:lpstr>Calibri</vt:lpstr>
      <vt:lpstr>Calibri Light</vt:lpstr>
      <vt:lpstr>等线</vt:lpstr>
      <vt:lpstr>黑体</vt:lpstr>
      <vt:lpstr>Times New Roman</vt:lpstr>
      <vt:lpstr>字魂36号-正文宋楷</vt:lpstr>
      <vt:lpstr>小单纯体</vt:lpstr>
      <vt:lpstr>1_Office Theme</vt:lpstr>
      <vt:lpstr>2_Office Theme</vt:lpstr>
      <vt:lpstr>3_Office Theme</vt:lpstr>
      <vt:lpstr>Office 主题</vt:lpstr>
      <vt:lpstr>5_Office Theme</vt:lpstr>
      <vt:lpstr>1_Office 主题</vt:lpstr>
      <vt:lpstr>4_Office Theme</vt:lpstr>
      <vt:lpstr>6_Office Theme</vt:lpstr>
      <vt:lpstr>PowerPoint Presentation</vt:lpstr>
      <vt:lpstr>1. Ôn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Ôn và khởi động</dc:title>
  <dc:creator>tran thao</dc:creator>
  <cp:lastModifiedBy>Huyen</cp:lastModifiedBy>
  <cp:revision>9</cp:revision>
  <dcterms:created xsi:type="dcterms:W3CDTF">2021-08-01T04:01:45Z</dcterms:created>
  <dcterms:modified xsi:type="dcterms:W3CDTF">2022-02-08T06:13:38Z</dcterms:modified>
</cp:coreProperties>
</file>