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3" r:id="rId5"/>
  </p:sldMasterIdLst>
  <p:notesMasterIdLst>
    <p:notesMasterId r:id="rId15"/>
  </p:notesMasterIdLst>
  <p:sldIdLst>
    <p:sldId id="2931" r:id="rId6"/>
    <p:sldId id="2927" r:id="rId7"/>
    <p:sldId id="257" r:id="rId8"/>
    <p:sldId id="522" r:id="rId9"/>
    <p:sldId id="2928" r:id="rId10"/>
    <p:sldId id="2929" r:id="rId11"/>
    <p:sldId id="2920" r:id="rId12"/>
    <p:sldId id="267" r:id="rId13"/>
    <p:sldId id="292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D5AA9-B4C8-412D-A1D2-AA1230190A76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01F70-114A-48A5-A673-2A3610490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6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05175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9019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8809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2443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0859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8851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56020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54785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01291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87504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30865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2533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99060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27446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4888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64975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213113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04416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690028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728602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076766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3889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1873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96157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90381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53722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03530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35254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85470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2/8/2022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13657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2/8/2022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85978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8253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8094491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92489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3629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7054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79803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21860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39366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083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313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725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559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0188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322998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164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83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50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6888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985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439923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64935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70305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77271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312023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98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95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0639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73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7935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: ĐỌC MỞ RỘNG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1701215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 Viet Nam">
            <a:hlinkClick r:id="" action="ppaction://media"/>
            <a:extLst>
              <a:ext uri="{FF2B5EF4-FFF2-40B4-BE49-F238E27FC236}">
                <a16:creationId xmlns:a16="http://schemas.microsoft.com/office/drawing/2014/main" id="{B2A0D54F-AC1A-4489-ABC2-D1BB5A61A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55" y="124287"/>
            <a:ext cx="11971045" cy="67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032986" y="2165938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một bài thơ về vẻ đẹp thiên nhiên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346800-C4F7-4D19-9AA7-AC4A61EC4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18" y="727970"/>
            <a:ext cx="8383091" cy="47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1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E5A69B-C260-482C-B613-2E96E2A1F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" y="0"/>
            <a:ext cx="12120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09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308773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73</Words>
  <Application>Microsoft Office PowerPoint</Application>
  <PresentationFormat>Widescreen</PresentationFormat>
  <Paragraphs>20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微软雅黑</vt:lpstr>
      <vt:lpstr>宋体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汉仪跳跳体简</vt:lpstr>
      <vt:lpstr>https://www.freeppt7.com</vt:lpstr>
      <vt:lpstr>千图网拥有20W+精美PPT模板 更多PPT模板下载至：www.58pic.com/office/ppt​​</vt:lpstr>
      <vt:lpstr>6_Office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4</cp:revision>
  <dcterms:created xsi:type="dcterms:W3CDTF">2021-08-01T09:00:01Z</dcterms:created>
  <dcterms:modified xsi:type="dcterms:W3CDTF">2022-02-08T06:41:22Z</dcterms:modified>
</cp:coreProperties>
</file>