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9" r:id="rId2"/>
    <p:sldId id="305" r:id="rId3"/>
    <p:sldId id="306" r:id="rId4"/>
    <p:sldId id="307" r:id="rId5"/>
    <p:sldId id="338" r:id="rId6"/>
    <p:sldId id="286" r:id="rId7"/>
    <p:sldId id="288" r:id="rId8"/>
    <p:sldId id="287" r:id="rId9"/>
    <p:sldId id="293" r:id="rId10"/>
    <p:sldId id="300" r:id="rId11"/>
    <p:sldId id="303" r:id="rId12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4F6228"/>
    <a:srgbClr val="4BACC6"/>
    <a:srgbClr val="000000"/>
    <a:srgbClr val="F8B1A9"/>
    <a:srgbClr val="DBEEF4"/>
    <a:srgbClr val="F15441"/>
    <a:srgbClr val="FFC000"/>
    <a:srgbClr val="D7AA80"/>
    <a:srgbClr val="D3E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71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  <p:sldLayoutId id="214748371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50: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166201"/>
            <a:ext cx="55919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785652"/>
            <a:chOff x="935467" y="1897092"/>
            <a:chExt cx="10319619" cy="37856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</a:t>
              </a:r>
              <a:r>
                <a:rPr lang="en-VN" sz="4000" smtClean="0"/>
                <a:t>8</a:t>
              </a:r>
              <a:r>
                <a:rPr lang="en-US" sz="4000" smtClean="0"/>
                <a:t>8</a:t>
              </a:r>
              <a:r>
                <a:rPr lang="en-VN" sz="4000" smtClean="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12099" y="6540500"/>
            <a:ext cx="1668780" cy="203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/>
          <p:cNvSpPr/>
          <p:nvPr/>
        </p:nvSpPr>
        <p:spPr>
          <a:xfrm>
            <a:off x="9812099" y="6540500"/>
            <a:ext cx="1668780" cy="203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12099" y="6540500"/>
            <a:ext cx="1668780" cy="203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252</Words>
  <Application>Microsoft Office PowerPoint</Application>
  <PresentationFormat>Widescreen</PresentationFormat>
  <Paragraphs>57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等线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153</cp:revision>
  <dcterms:created xsi:type="dcterms:W3CDTF">2021-06-02T01:34:28Z</dcterms:created>
  <dcterms:modified xsi:type="dcterms:W3CDTF">2024-02-29T06:00:34Z</dcterms:modified>
</cp:coreProperties>
</file>