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7" r:id="rId2"/>
    <p:sldId id="325" r:id="rId3"/>
    <p:sldId id="359" r:id="rId4"/>
    <p:sldId id="318" r:id="rId5"/>
    <p:sldId id="315" r:id="rId6"/>
    <p:sldId id="358" r:id="rId7"/>
    <p:sldId id="316" r:id="rId8"/>
    <p:sldId id="360" r:id="rId9"/>
    <p:sldId id="317" r:id="rId10"/>
    <p:sldId id="319" r:id="rId11"/>
    <p:sldId id="320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1DD7-7292-401E-98AF-8847AD90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2AE14-5EB4-4E85-A1A3-121F33C3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4F8C4-628E-4E94-8A26-94934DB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9B215-BF9B-4614-BFC1-CB0F0F9B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45" y="5057962"/>
            <a:ext cx="9814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Cỏ non cười rồi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biệt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: ng/ngh, tr/ch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50467" y="1799327"/>
            <a:ext cx="11391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1920" y="2783990"/>
            <a:ext cx="514663" cy="408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0861" y="2681832"/>
            <a:ext cx="78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7977" y="3489278"/>
            <a:ext cx="468570" cy="40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33512" y="4206586"/>
            <a:ext cx="532324" cy="410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7977" y="3413017"/>
            <a:ext cx="74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941" y="4149112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20987" y="4935538"/>
            <a:ext cx="441565" cy="41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0987" y="4877082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02158" y="1486139"/>
            <a:ext cx="8167966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783" y="2451725"/>
            <a:ext cx="577379" cy="442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372" y="2380615"/>
            <a:ext cx="6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5718" y="3206682"/>
            <a:ext cx="789455" cy="44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6091" y="3867252"/>
            <a:ext cx="767091" cy="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466" y="3123360"/>
            <a:ext cx="9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671" y="3839419"/>
            <a:ext cx="97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817" y="184660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230" y="1998865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bài Cỏ non cười 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913" y="3505287"/>
            <a:ext cx="656246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ng/ngh; tr/ch</a:t>
            </a:r>
            <a:r>
              <a:rPr lang="pl-PL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717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76" y="0"/>
            <a:ext cx="8093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108" y="2649263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những chữ nào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viết hoa?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666" y="2400137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sai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79267" y="3432445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đêm</a:t>
            </a:r>
            <a:endParaRPr lang="en-US" sz="3600" b="1" dirty="0">
              <a:solidFill>
                <a:schemeClr val="tx1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9267" y="4487523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giẫm</a:t>
            </a:r>
            <a:endParaRPr lang="en-US" sz="3600" b="1" dirty="0">
              <a:solidFill>
                <a:schemeClr val="tx1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647" y="195934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những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chữ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nào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dễ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viết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sai</a:t>
            </a:r>
            <a:r>
              <a:rPr lang="en-US" sz="4400" b="1" dirty="0">
                <a:latin typeface="HP001 4 hàng" pitchFamily="34" charset="0"/>
              </a:rPr>
              <a:t>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75"/>
            <a:ext cx="12192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3" y="2662845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3514511" y="207102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Học sinh viết bài vào vở ô li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3514509" y="1310160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76" y="0"/>
            <a:ext cx="8093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0892" y="2155642"/>
            <a:ext cx="9214340" cy="215480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cỏ,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16629" y="3056346"/>
            <a:ext cx="74459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44441" y="3724726"/>
            <a:ext cx="572652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690" y="2979077"/>
            <a:ext cx="1253790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441" y="3641661"/>
            <a:ext cx="848647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6775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232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Algerian</vt:lpstr>
      <vt:lpstr>Arial</vt:lpstr>
      <vt:lpstr>Arial-Rounded</vt:lpstr>
      <vt:lpstr>Calibri</vt:lpstr>
      <vt:lpstr>Calibri Light</vt:lpstr>
      <vt:lpstr>Cambria</vt:lpstr>
      <vt:lpstr>HP001 4 hàng</vt:lpstr>
      <vt:lpstr>iCiel Cadena</vt:lpstr>
      <vt:lpstr>Times New Roman</vt:lpstr>
      <vt:lpstr>UTM Avo</vt:lpstr>
      <vt:lpstr>Wingdings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User</cp:lastModifiedBy>
  <cp:revision>75</cp:revision>
  <dcterms:created xsi:type="dcterms:W3CDTF">2021-07-13T00:48:11Z</dcterms:created>
  <dcterms:modified xsi:type="dcterms:W3CDTF">2022-03-09T03:06:33Z</dcterms:modified>
</cp:coreProperties>
</file>