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328" r:id="rId3"/>
    <p:sldId id="325" r:id="rId4"/>
    <p:sldId id="317" r:id="rId5"/>
    <p:sldId id="318" r:id="rId6"/>
    <p:sldId id="305" r:id="rId7"/>
    <p:sldId id="331" r:id="rId8"/>
    <p:sldId id="329" r:id="rId9"/>
    <p:sldId id="332" r:id="rId10"/>
    <p:sldId id="326" r:id="rId11"/>
    <p:sldId id="3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52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: LUYỆN TẬP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lời xin lỗi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 trong các tình huống cụ thể.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và đọc được một số bài báo về giữ gìn môi trường xanh, sạch đẹp ở nhà trường.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599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7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5204" y="1963840"/>
            <a:ext cx="513153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itchFamily="82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72"/>
          <a:stretch/>
        </p:blipFill>
        <p:spPr>
          <a:xfrm>
            <a:off x="0" y="0"/>
            <a:ext cx="12191999" cy="67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8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0" y="0"/>
            <a:ext cx="4847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1995066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355496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2191301"/>
            <a:ext cx="69658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và viết được lời xin lỗi trong các tình huống cụ thể.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3751204"/>
            <a:ext cx="718941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và đọc được một số bài báo về giữ gìn môi trường xanh, sạch đẹp ở nhà trường.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166878" y="412020"/>
            <a:ext cx="599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674" y="223479"/>
            <a:ext cx="9793600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UTM Avo" panose="02040603050506020204" pitchFamily="18" charset="0"/>
              </a:rPr>
              <a:t>a. </a:t>
            </a:r>
            <a:r>
              <a:rPr lang="en-US" sz="3200" dirty="0" err="1">
                <a:latin typeface="UTM Avo" panose="02040603050506020204" pitchFamily="18" charset="0"/>
              </a:rPr>
              <a:t>Nếu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cô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bé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i="1" dirty="0">
                <a:latin typeface="UTM Avo" panose="02040603050506020204" pitchFamily="18" charset="0"/>
              </a:rPr>
              <a:t>Cho </a:t>
            </a:r>
            <a:r>
              <a:rPr lang="en-US" sz="3200" i="1" dirty="0" err="1">
                <a:latin typeface="UTM Avo" panose="02040603050506020204" pitchFamily="18" charset="0"/>
              </a:rPr>
              <a:t>hoa</a:t>
            </a:r>
            <a:r>
              <a:rPr lang="en-US" sz="3200" i="1" dirty="0"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latin typeface="UTM Avo" panose="02040603050506020204" pitchFamily="18" charset="0"/>
              </a:rPr>
              <a:t>khoe</a:t>
            </a:r>
            <a:r>
              <a:rPr lang="en-US" sz="3200" i="1" dirty="0"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latin typeface="UTM Avo" panose="02040603050506020204" pitchFamily="18" charset="0"/>
              </a:rPr>
              <a:t>sắc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lỗi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bông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hồng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50" y="2937408"/>
            <a:ext cx="3741284" cy="3384971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4046" y="3563815"/>
            <a:ext cx="2700594" cy="2758565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943670" y="2720846"/>
            <a:ext cx="6081060" cy="708153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110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066" y="370141"/>
            <a:ext cx="10696768" cy="236255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2913964" y="3587262"/>
            <a:ext cx="1760304" cy="277793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6828951" y="3631315"/>
            <a:ext cx="1760304" cy="277793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02431" y="2683802"/>
            <a:ext cx="6940708" cy="940365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5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638460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8026" y="2850454"/>
            <a:ext cx="1113836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7211" y="1926615"/>
            <a:ext cx="11440666" cy="3090857"/>
            <a:chOff x="1678146" y="1794125"/>
            <a:chExt cx="9446071" cy="46074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ED0437-E5C8-4E02-BFC5-45631CAF7A0E}"/>
                </a:ext>
              </a:extLst>
            </p:cNvPr>
            <p:cNvGrpSpPr/>
            <p:nvPr/>
          </p:nvGrpSpPr>
          <p:grpSpPr>
            <a:xfrm>
              <a:off x="1678146" y="1794125"/>
              <a:ext cx="9333580" cy="3896527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2278A9C-6606-4404-B8D1-DFA84F62BAAE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7CB7D01E-BEB6-461C-8432-22BFA28DC2C5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B049267A-077C-43FC-B9F6-88FBB8BFCC44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FD616AF8-DFE6-41E3-9194-040E4E732398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7BD6B99C-77BD-4F9D-BEAE-916D55F9E053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6CCF6AA7-F5DC-42A0-9B42-B61DF7FF13A1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kumimoji="0" lang="en" sz="3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  <a:sym typeface="Arial"/>
                      </a:rPr>
                      <a:t>   </a:t>
                    </a: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5CD4D2DB-0448-47F2-9EFC-4505F94F7EF3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C9072F23-1846-431B-A907-94B2A3DAF546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8AA00227-19D9-4B70-A96C-6A265B3E51B7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BD0A48FE-918F-48BF-95A4-8A0876600FDE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A0D97FD1-FD0D-4D5E-8458-E6708B194227}"/>
                      </a:ext>
                    </a:extLst>
                  </p:cNvPr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4051AE68-956C-4001-9C56-EE9CC738502F}"/>
                      </a:ext>
                    </a:extLst>
                  </p:cNvPr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0EDFD660-17A5-4B2D-BF49-EC2B362C1F3C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32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B88DF3F1-2BB3-432E-9981-41084BD0720C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05E4E2-5934-4996-969A-3A40AF93D95F}"/>
                  </a:ext>
                </a:extLst>
              </p:cNvPr>
              <p:cNvSpPr txBox="1"/>
              <p:nvPr/>
            </p:nvSpPr>
            <p:spPr>
              <a:xfrm>
                <a:off x="2929159" y="1671248"/>
                <a:ext cx="1129909" cy="347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Tình</a:t>
                </a:r>
                <a:r>
                  <a:rPr lang="en-US" sz="3200" b="1" kern="0" dirty="0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200" b="1" kern="0" dirty="0" err="1">
                    <a:solidFill>
                      <a:srgbClr val="FF0000"/>
                    </a:solidFill>
                    <a:latin typeface="Times New Roman" pitchFamily="18" charset="0"/>
                    <a:ea typeface="Arial-Rounded" panose="020B0500000000000000" pitchFamily="34" charset="0"/>
                    <a:cs typeface="Times New Roman" pitchFamily="18" charset="0"/>
                    <a:sym typeface="Arial"/>
                  </a:rPr>
                  <a:t>huống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51CA20DD-C4F6-452C-941A-C30EDD282F23}"/>
                </a:ext>
              </a:extLst>
            </p:cNvPr>
            <p:cNvGrpSpPr/>
            <p:nvPr/>
          </p:nvGrpSpPr>
          <p:grpSpPr>
            <a:xfrm rot="20594821">
              <a:off x="9557530" y="5203744"/>
              <a:ext cx="1566687" cy="1197813"/>
              <a:chOff x="7570574" y="3912596"/>
              <a:chExt cx="1175015" cy="898360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813068FE-422E-4410-BDB3-AAF488745F17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02EE0E79-D253-4AD7-B423-CD57FC5B316E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68980127-650B-4B2C-B5F6-14D4F30F5249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945B6485-EDCB-421A-BDF2-0E5E07E3E721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4ED8CE6B-7C61-4F4D-8FED-219DA85C5D76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CCCDDC36-864F-4E0A-8B0D-EB8DE19BD5CB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4D4BE9BD-A147-4F2B-84DF-EFEF9BC6C7CD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32305980-6426-4EC2-A2CC-161CEF71FB78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5714E5FA-A5E5-42D7-978A-923C9CAA3512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8CCC42D4-A95D-4A01-A7CB-6723385548C1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4366C08-0DB6-4886-BA87-7A1393689738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F9B6D770-5CD3-4E18-AA46-0FFA7BCBE4A4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A306956-A5B9-4AC4-A965-43EC793A453B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09FEBDAC-413A-4A8A-87A1-DBDACFD3197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60FDA571-5DDA-4F99-84C4-05589B0043B0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852A400F-4A7F-4141-863E-6F1893F49ACA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E2364011-D9CB-4604-AFDC-493D1F42AE38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10877BFA-78ED-4698-A828-9330EC51928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1B69F052-3D99-41C8-B50B-067AACED168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08DEB285-DE48-40F2-9817-5001D23981ED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DAE38684-3710-4C08-A2C7-8A4BA6822E80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AEDF9D78-2B0D-485C-84F0-56700B6738E1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E32EB7E9-8BE3-4B0C-8551-674061F1B69B}"/>
                  </a:ext>
                </a:extLst>
              </p:cNvPr>
              <p:cNvSpPr/>
              <p:nvPr/>
            </p:nvSpPr>
            <p:spPr>
              <a:xfrm>
                <a:off x="7570574" y="4280149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3" y="1152855"/>
            <a:ext cx="119917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 lỗi cô vì đã làm việc riêng trong giờ </a:t>
            </a: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Con xin hứa sẽ tập trung trong giờ học và sẽ không làm việc riêng trong giờ học nữa ạ</a:t>
            </a: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4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1" y="0"/>
            <a:ext cx="9715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2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3" y="1152855"/>
            <a:ext cx="1199170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 lỗi cô vì đã làm việc riêng trong giờ </a:t>
            </a: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Con xin hứa sẽ tập trung trong giờ học và sẽ không làm việc riêng trong giờ học nữa ạ</a:t>
            </a: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4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307</Words>
  <Application>Microsoft Office PowerPoint</Application>
  <PresentationFormat>Widescreen</PresentationFormat>
  <Paragraphs>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Algerian</vt:lpstr>
      <vt:lpstr>Arial</vt:lpstr>
      <vt:lpstr>Arial-Rounded</vt:lpstr>
      <vt:lpstr>Calibri</vt:lpstr>
      <vt:lpstr>Calibri Light</vt:lpstr>
      <vt:lpstr>iCiel Cadena</vt:lpstr>
      <vt:lpstr>Times New Roman</vt:lpstr>
      <vt:lpstr>UTM Avo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Windows User</cp:lastModifiedBy>
  <cp:revision>68</cp:revision>
  <dcterms:created xsi:type="dcterms:W3CDTF">2021-07-13T00:48:11Z</dcterms:created>
  <dcterms:modified xsi:type="dcterms:W3CDTF">2022-03-11T00:39:24Z</dcterms:modified>
</cp:coreProperties>
</file>