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328" r:id="rId3"/>
    <p:sldId id="325" r:id="rId4"/>
    <p:sldId id="297" r:id="rId5"/>
    <p:sldId id="320" r:id="rId6"/>
    <p:sldId id="299" r:id="rId7"/>
    <p:sldId id="316" r:id="rId8"/>
    <p:sldId id="329" r:id="rId9"/>
    <p:sldId id="317" r:id="rId10"/>
    <p:sldId id="298" r:id="rId11"/>
    <p:sldId id="326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87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135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: LUYỆN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95948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vốn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bảo vệ môi trường.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smtClean="0">
                <a:solidFill>
                  <a:srgbClr val="7030A0"/>
                </a:solidFill>
                <a:cs typeface="Times New Roman" pitchFamily="18" charset="0"/>
              </a:rPr>
              <a:t>Dấu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 phẩy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63562" y="1024452"/>
            <a:ext cx="9675499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169427" y="2607151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7415" y="3371996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7729" y="4097087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8116" y="1945080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299" y="3454998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66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475"/>
            <a:ext cx="12192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3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8116" y="1945080"/>
            <a:ext cx="69658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299" y="3454998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0" y="2826235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507649" y="989190"/>
            <a:ext cx="7024263" cy="267454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55708" y="1403133"/>
            <a:ext cx="4865189" cy="18312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7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780778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624" y="3216163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19958" y="735338"/>
            <a:ext cx="10802885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cây</a:t>
            </a:r>
            <a:endParaRPr lang="vi-VN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4153" y="2159002"/>
            <a:ext cx="2096952" cy="1614917"/>
            <a:chOff x="457962" y="1381126"/>
            <a:chExt cx="1179535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2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5621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25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cây</a:t>
              </a:r>
              <a:endParaRPr lang="en-US" sz="25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31818" y="2159002"/>
            <a:ext cx="2233671" cy="1614917"/>
            <a:chOff x="497526" y="1381126"/>
            <a:chExt cx="1256440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22090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25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cành</a:t>
              </a:r>
              <a:endParaRPr lang="en-US" sz="25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82655" y="2159002"/>
            <a:ext cx="2350901" cy="1614917"/>
            <a:chOff x="497526" y="1381126"/>
            <a:chExt cx="1322381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88031" y="1745627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25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lá</a:t>
              </a:r>
              <a:endParaRPr lang="en-US" sz="25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76688" y="2159002"/>
            <a:ext cx="2168068" cy="1614917"/>
            <a:chOff x="497526" y="1381126"/>
            <a:chExt cx="1219537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85187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vun</a:t>
              </a:r>
              <a:r>
                <a:rPr lang="en-US" sz="25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gốc</a:t>
              </a:r>
              <a:endParaRPr lang="en-US" sz="25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06804" y="3773919"/>
            <a:ext cx="2146189" cy="1614917"/>
            <a:chOff x="497526" y="1381126"/>
            <a:chExt cx="1207233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903414" y="1546857"/>
              <a:ext cx="801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err="1">
                  <a:solidFill>
                    <a:schemeClr val="bg1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2500" b="1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endParaRPr lang="en-US" sz="2500" b="1" smtClean="0">
                <a:solidFill>
                  <a:schemeClr val="bg1"/>
                </a:solidFill>
                <a:latin typeface="UTM Avo" panose="02040603050506020204" pitchFamily="18" charset="0"/>
              </a:endParaRPr>
            </a:p>
            <a:p>
              <a:r>
                <a:rPr lang="en-US" sz="2500" b="1" smtClean="0">
                  <a:solidFill>
                    <a:schemeClr val="bg1"/>
                  </a:solidFill>
                  <a:latin typeface="UTM Avo" panose="02040603050506020204" pitchFamily="18" charset="0"/>
                </a:rPr>
                <a:t>lên </a:t>
              </a:r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cỏ</a:t>
              </a:r>
              <a:endParaRPr lang="en-US" sz="25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17825" y="3773919"/>
            <a:ext cx="2289087" cy="1614917"/>
            <a:chOff x="497526" y="1381126"/>
            <a:chExt cx="1287608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53258" y="1769650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25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hoa</a:t>
              </a:r>
              <a:endParaRPr lang="en-US" sz="25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00834" y="3773919"/>
            <a:ext cx="2463081" cy="1614917"/>
            <a:chOff x="497526" y="1381126"/>
            <a:chExt cx="1385478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652" y="1752063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25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sâu</a:t>
              </a:r>
              <a:endParaRPr lang="en-US" sz="25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65666" y="2159002"/>
            <a:ext cx="2265641" cy="1614917"/>
            <a:chOff x="497526" y="1381126"/>
            <a:chExt cx="1274420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42594" y="1774924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25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cây</a:t>
              </a:r>
              <a:endParaRPr lang="en-US" sz="25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00"/>
          <a:stretch/>
        </p:blipFill>
        <p:spPr>
          <a:xfrm>
            <a:off x="0" y="0"/>
            <a:ext cx="12070079" cy="67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2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50623" y="386896"/>
            <a:ext cx="10802885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7558" y="1745835"/>
            <a:ext cx="10802885" cy="490170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…………..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..………..…….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……….…...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7805" y="1251639"/>
            <a:ext cx="2416629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7330" y="1251639"/>
            <a:ext cx="2028094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27054" y="1251639"/>
            <a:ext cx="2016370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06367 0.195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37 L 0.14271 0.489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926 L -0.52474 0.5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323</Words>
  <Application>Microsoft Office PowerPoint</Application>
  <PresentationFormat>Widescreen</PresentationFormat>
  <Paragraphs>48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Calibri Light</vt:lpstr>
      <vt:lpstr>Cambria</vt:lpstr>
      <vt:lpstr>iCiel Cadena</vt:lpstr>
      <vt:lpstr>Times New Roman</vt:lpstr>
      <vt:lpstr>UTM Avo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Windows User</cp:lastModifiedBy>
  <cp:revision>71</cp:revision>
  <dcterms:created xsi:type="dcterms:W3CDTF">2021-07-13T00:48:11Z</dcterms:created>
  <dcterms:modified xsi:type="dcterms:W3CDTF">2022-03-10T03:54:58Z</dcterms:modified>
</cp:coreProperties>
</file>