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</p:sldMasterIdLst>
  <p:notesMasterIdLst>
    <p:notesMasterId r:id="rId18"/>
  </p:notesMasterIdLst>
  <p:sldIdLst>
    <p:sldId id="326" r:id="rId2"/>
    <p:sldId id="327" r:id="rId3"/>
    <p:sldId id="301" r:id="rId4"/>
    <p:sldId id="319" r:id="rId5"/>
    <p:sldId id="303" r:id="rId6"/>
    <p:sldId id="318" r:id="rId7"/>
    <p:sldId id="323" r:id="rId8"/>
    <p:sldId id="304" r:id="rId9"/>
    <p:sldId id="315" r:id="rId10"/>
    <p:sldId id="320" r:id="rId11"/>
    <p:sldId id="316" r:id="rId12"/>
    <p:sldId id="321" r:id="rId13"/>
    <p:sldId id="325" r:id="rId14"/>
    <p:sldId id="324" r:id="rId15"/>
    <p:sldId id="309" r:id="rId16"/>
    <p:sldId id="310" r:id="rId17"/>
  </p:sldIdLst>
  <p:sldSz cx="9144000" cy="5143500" type="screen16x9"/>
  <p:notesSz cx="6858000" cy="9144000"/>
  <p:embeddedFontLst>
    <p:embeddedFont>
      <p:font typeface="Baloo 2" panose="020B0604020202020204" charset="0"/>
      <p:regular r:id="rId19"/>
      <p:bold r:id="rId20"/>
    </p:embeddedFont>
    <p:embeddedFont>
      <p:font typeface="Pangolin" panose="020B0604020202020204" charset="0"/>
      <p:regular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AD5E6"/>
    <a:srgbClr val="AC98C9"/>
    <a:srgbClr val="A165AB"/>
    <a:srgbClr val="FEEAB6"/>
    <a:srgbClr val="62BB47"/>
    <a:srgbClr val="00A651"/>
    <a:srgbClr val="1A8C54"/>
    <a:srgbClr val="E5E1EE"/>
    <a:srgbClr val="BDD6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CEC710F-8ECD-4C85-BF59-EB7B87D8E4C5}">
  <a:tblStyle styleId="{8CEC710F-8ECD-4C85-BF59-EB7B87D8E4C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1" autoAdjust="0"/>
    <p:restoredTop sz="94673"/>
  </p:normalViewPr>
  <p:slideViewPr>
    <p:cSldViewPr snapToGrid="0">
      <p:cViewPr varScale="1">
        <p:scale>
          <a:sx n="92" d="100"/>
          <a:sy n="92" d="100"/>
        </p:scale>
        <p:origin x="7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0110D4F-4E86-485D-8EE8-C1DEDB91D6D2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72C9046-57B5-426A-BB43-917800DB0958}">
      <dgm:prSet phldrT="[Text]"/>
      <dgm:spPr/>
      <dgm:t>
        <a:bodyPr/>
        <a:lstStyle/>
        <a:p>
          <a:pPr algn="l"/>
          <a:r>
            <a:rPr lang="en-US" dirty="0" smtClean="0">
              <a:solidFill>
                <a:srgbClr val="002060"/>
              </a:solidFill>
            </a:rPr>
            <a:t>-  </a:t>
          </a:r>
          <a:r>
            <a:rPr lang="en-US" dirty="0" err="1" smtClean="0">
              <a:solidFill>
                <a:srgbClr val="002060"/>
              </a:solidFill>
            </a:rPr>
            <a:t>Trải</a:t>
          </a:r>
          <a:r>
            <a:rPr lang="en-US" dirty="0" smtClean="0">
              <a:solidFill>
                <a:srgbClr val="002060"/>
              </a:solidFill>
            </a:rPr>
            <a:t> </a:t>
          </a:r>
          <a:r>
            <a:rPr lang="en-US" dirty="0" err="1" smtClean="0">
              <a:solidFill>
                <a:srgbClr val="002060"/>
              </a:solidFill>
            </a:rPr>
            <a:t>nghiệm</a:t>
          </a:r>
          <a:r>
            <a:rPr lang="en-US" dirty="0" smtClean="0">
              <a:solidFill>
                <a:srgbClr val="002060"/>
              </a:solidFill>
            </a:rPr>
            <a:t> </a:t>
          </a:r>
          <a:r>
            <a:rPr lang="en-US" dirty="0" err="1" smtClean="0">
              <a:solidFill>
                <a:srgbClr val="002060"/>
              </a:solidFill>
            </a:rPr>
            <a:t>làm</a:t>
          </a:r>
          <a:r>
            <a:rPr lang="en-US" dirty="0" smtClean="0">
              <a:solidFill>
                <a:srgbClr val="002060"/>
              </a:solidFill>
            </a:rPr>
            <a:t> </a:t>
          </a:r>
          <a:r>
            <a:rPr lang="en-US" dirty="0" err="1" smtClean="0">
              <a:solidFill>
                <a:srgbClr val="002060"/>
              </a:solidFill>
            </a:rPr>
            <a:t>quen</a:t>
          </a:r>
          <a:r>
            <a:rPr lang="en-US" dirty="0" smtClean="0">
              <a:solidFill>
                <a:srgbClr val="002060"/>
              </a:solidFill>
            </a:rPr>
            <a:t> </a:t>
          </a:r>
          <a:r>
            <a:rPr lang="en-US" dirty="0" err="1" smtClean="0">
              <a:solidFill>
                <a:srgbClr val="002060"/>
              </a:solidFill>
            </a:rPr>
            <a:t>được</a:t>
          </a:r>
          <a:r>
            <a:rPr lang="en-US" dirty="0" smtClean="0">
              <a:solidFill>
                <a:srgbClr val="002060"/>
              </a:solidFill>
            </a:rPr>
            <a:t> </a:t>
          </a:r>
          <a:r>
            <a:rPr lang="en-US" dirty="0" err="1" smtClean="0">
              <a:solidFill>
                <a:srgbClr val="002060"/>
              </a:solidFill>
            </a:rPr>
            <a:t>với</a:t>
          </a:r>
          <a:r>
            <a:rPr lang="en-US" dirty="0" smtClean="0">
              <a:solidFill>
                <a:srgbClr val="002060"/>
              </a:solidFill>
            </a:rPr>
            <a:t> </a:t>
          </a:r>
          <a:r>
            <a:rPr lang="en-US" dirty="0" err="1" smtClean="0">
              <a:solidFill>
                <a:srgbClr val="002060"/>
              </a:solidFill>
            </a:rPr>
            <a:t>những</a:t>
          </a:r>
          <a:r>
            <a:rPr lang="en-US" dirty="0" smtClean="0">
              <a:solidFill>
                <a:srgbClr val="002060"/>
              </a:solidFill>
            </a:rPr>
            <a:t> </a:t>
          </a:r>
          <a:r>
            <a:rPr lang="en-US" dirty="0" err="1" smtClean="0">
              <a:solidFill>
                <a:srgbClr val="002060"/>
              </a:solidFill>
            </a:rPr>
            <a:t>người</a:t>
          </a:r>
          <a:r>
            <a:rPr lang="en-US" dirty="0" smtClean="0">
              <a:solidFill>
                <a:srgbClr val="002060"/>
              </a:solidFill>
            </a:rPr>
            <a:t> </a:t>
          </a:r>
          <a:r>
            <a:rPr lang="en-US" dirty="0" err="1" smtClean="0">
              <a:solidFill>
                <a:srgbClr val="002060"/>
              </a:solidFill>
            </a:rPr>
            <a:t>bạn</a:t>
          </a:r>
          <a:r>
            <a:rPr lang="en-US" dirty="0" smtClean="0">
              <a:solidFill>
                <a:srgbClr val="002060"/>
              </a:solidFill>
            </a:rPr>
            <a:t> </a:t>
          </a:r>
          <a:r>
            <a:rPr lang="en-US" dirty="0" err="1" smtClean="0">
              <a:solidFill>
                <a:srgbClr val="002060"/>
              </a:solidFill>
            </a:rPr>
            <a:t>hàng</a:t>
          </a:r>
          <a:r>
            <a:rPr lang="en-US" dirty="0" smtClean="0">
              <a:solidFill>
                <a:srgbClr val="002060"/>
              </a:solidFill>
            </a:rPr>
            <a:t> </a:t>
          </a:r>
          <a:r>
            <a:rPr lang="en-US" dirty="0" err="1" smtClean="0">
              <a:solidFill>
                <a:srgbClr val="002060"/>
              </a:solidFill>
            </a:rPr>
            <a:t>xóm</a:t>
          </a:r>
          <a:r>
            <a:rPr lang="en-US" dirty="0" smtClean="0">
              <a:solidFill>
                <a:srgbClr val="002060"/>
              </a:solidFill>
            </a:rPr>
            <a:t>.</a:t>
          </a:r>
          <a:endParaRPr lang="en-US" dirty="0">
            <a:solidFill>
              <a:srgbClr val="002060"/>
            </a:solidFill>
          </a:endParaRPr>
        </a:p>
      </dgm:t>
    </dgm:pt>
    <dgm:pt modelId="{75AAB777-55CC-46CA-B447-1615A55D1A2E}" type="parTrans" cxnId="{81F3FAC6-FCA5-49F2-AE1B-1E19C91C5D23}">
      <dgm:prSet/>
      <dgm:spPr/>
      <dgm:t>
        <a:bodyPr/>
        <a:lstStyle/>
        <a:p>
          <a:endParaRPr lang="en-US"/>
        </a:p>
      </dgm:t>
    </dgm:pt>
    <dgm:pt modelId="{C95638B2-8D87-4963-904D-91A31E60031E}" type="sibTrans" cxnId="{81F3FAC6-FCA5-49F2-AE1B-1E19C91C5D23}">
      <dgm:prSet/>
      <dgm:spPr/>
      <dgm:t>
        <a:bodyPr/>
        <a:lstStyle/>
        <a:p>
          <a:endParaRPr lang="en-US"/>
        </a:p>
      </dgm:t>
    </dgm:pt>
    <dgm:pt modelId="{40F9C008-9470-48C2-B032-A41D7A37442C}">
      <dgm:prSet phldrT="[Text]"/>
      <dgm:spPr/>
      <dgm:t>
        <a:bodyPr/>
        <a:lstStyle/>
        <a:p>
          <a:r>
            <a:rPr lang="en-US" dirty="0" smtClean="0">
              <a:solidFill>
                <a:srgbClr val="002060"/>
              </a:solidFill>
            </a:rPr>
            <a:t>- </a:t>
          </a:r>
          <a:r>
            <a:rPr lang="en-US" dirty="0" err="1" smtClean="0">
              <a:solidFill>
                <a:srgbClr val="002060"/>
              </a:solidFill>
            </a:rPr>
            <a:t>Tạo</a:t>
          </a:r>
          <a:r>
            <a:rPr lang="en-US" dirty="0" smtClean="0">
              <a:solidFill>
                <a:srgbClr val="002060"/>
              </a:solidFill>
            </a:rPr>
            <a:t> </a:t>
          </a:r>
          <a:r>
            <a:rPr lang="en-US" dirty="0" err="1" smtClean="0">
              <a:solidFill>
                <a:srgbClr val="002060"/>
              </a:solidFill>
            </a:rPr>
            <a:t>được</a:t>
          </a:r>
          <a:r>
            <a:rPr lang="en-US" dirty="0" smtClean="0">
              <a:solidFill>
                <a:srgbClr val="002060"/>
              </a:solidFill>
            </a:rPr>
            <a:t> </a:t>
          </a:r>
          <a:r>
            <a:rPr lang="en-US" dirty="0" err="1" smtClean="0">
              <a:solidFill>
                <a:srgbClr val="002060"/>
              </a:solidFill>
            </a:rPr>
            <a:t>quan</a:t>
          </a:r>
          <a:r>
            <a:rPr lang="en-US" dirty="0" smtClean="0">
              <a:solidFill>
                <a:srgbClr val="002060"/>
              </a:solidFill>
            </a:rPr>
            <a:t> </a:t>
          </a:r>
          <a:r>
            <a:rPr lang="en-US" dirty="0" err="1" smtClean="0">
              <a:solidFill>
                <a:srgbClr val="002060"/>
              </a:solidFill>
            </a:rPr>
            <a:t>hệ</a:t>
          </a:r>
          <a:r>
            <a:rPr lang="en-US" dirty="0" smtClean="0">
              <a:solidFill>
                <a:srgbClr val="002060"/>
              </a:solidFill>
            </a:rPr>
            <a:t> </a:t>
          </a:r>
          <a:r>
            <a:rPr lang="en-US" dirty="0" err="1" smtClean="0">
              <a:solidFill>
                <a:srgbClr val="002060"/>
              </a:solidFill>
            </a:rPr>
            <a:t>gần</a:t>
          </a:r>
          <a:r>
            <a:rPr lang="en-US" dirty="0" smtClean="0">
              <a:solidFill>
                <a:srgbClr val="002060"/>
              </a:solidFill>
            </a:rPr>
            <a:t> </a:t>
          </a:r>
          <a:r>
            <a:rPr lang="en-US" dirty="0" err="1" smtClean="0">
              <a:solidFill>
                <a:srgbClr val="002060"/>
              </a:solidFill>
            </a:rPr>
            <a:t>gũi</a:t>
          </a:r>
          <a:r>
            <a:rPr lang="en-US" dirty="0" smtClean="0">
              <a:solidFill>
                <a:srgbClr val="002060"/>
              </a:solidFill>
            </a:rPr>
            <a:t> </a:t>
          </a:r>
          <a:r>
            <a:rPr lang="en-US" dirty="0" err="1" smtClean="0">
              <a:solidFill>
                <a:srgbClr val="002060"/>
              </a:solidFill>
            </a:rPr>
            <a:t>với</a:t>
          </a:r>
          <a:r>
            <a:rPr lang="en-US" dirty="0" smtClean="0">
              <a:solidFill>
                <a:srgbClr val="002060"/>
              </a:solidFill>
            </a:rPr>
            <a:t> </a:t>
          </a:r>
          <a:r>
            <a:rPr lang="en-US" dirty="0" err="1" smtClean="0">
              <a:solidFill>
                <a:srgbClr val="002060"/>
              </a:solidFill>
            </a:rPr>
            <a:t>những</a:t>
          </a:r>
          <a:r>
            <a:rPr lang="en-US" dirty="0" smtClean="0">
              <a:solidFill>
                <a:srgbClr val="002060"/>
              </a:solidFill>
            </a:rPr>
            <a:t> </a:t>
          </a:r>
          <a:r>
            <a:rPr lang="en-US" dirty="0" err="1" smtClean="0">
              <a:solidFill>
                <a:srgbClr val="002060"/>
              </a:solidFill>
            </a:rPr>
            <a:t>người</a:t>
          </a:r>
          <a:r>
            <a:rPr lang="en-US" dirty="0" smtClean="0">
              <a:solidFill>
                <a:srgbClr val="002060"/>
              </a:solidFill>
            </a:rPr>
            <a:t> </a:t>
          </a:r>
          <a:r>
            <a:rPr lang="en-US" dirty="0" err="1" smtClean="0">
              <a:solidFill>
                <a:srgbClr val="002060"/>
              </a:solidFill>
            </a:rPr>
            <a:t>bạn</a:t>
          </a:r>
          <a:r>
            <a:rPr lang="en-US" dirty="0" smtClean="0">
              <a:solidFill>
                <a:srgbClr val="002060"/>
              </a:solidFill>
            </a:rPr>
            <a:t> </a:t>
          </a:r>
          <a:r>
            <a:rPr lang="en-US" dirty="0" err="1" smtClean="0">
              <a:solidFill>
                <a:srgbClr val="002060"/>
              </a:solidFill>
            </a:rPr>
            <a:t>hàng</a:t>
          </a:r>
          <a:r>
            <a:rPr lang="en-US" dirty="0" smtClean="0">
              <a:solidFill>
                <a:srgbClr val="002060"/>
              </a:solidFill>
            </a:rPr>
            <a:t> </a:t>
          </a:r>
          <a:r>
            <a:rPr lang="en-US" dirty="0" err="1" smtClean="0">
              <a:solidFill>
                <a:srgbClr val="002060"/>
              </a:solidFill>
            </a:rPr>
            <a:t>xóm</a:t>
          </a:r>
          <a:r>
            <a:rPr lang="en-US" dirty="0" smtClean="0">
              <a:solidFill>
                <a:srgbClr val="002060"/>
              </a:solidFill>
            </a:rPr>
            <a:t>, </a:t>
          </a:r>
          <a:r>
            <a:rPr lang="en-US" dirty="0" err="1" smtClean="0">
              <a:solidFill>
                <a:srgbClr val="002060"/>
              </a:solidFill>
            </a:rPr>
            <a:t>thân</a:t>
          </a:r>
          <a:r>
            <a:rPr lang="en-US" dirty="0" smtClean="0">
              <a:solidFill>
                <a:srgbClr val="002060"/>
              </a:solidFill>
            </a:rPr>
            <a:t> </a:t>
          </a:r>
          <a:r>
            <a:rPr lang="en-US" dirty="0" err="1" smtClean="0">
              <a:solidFill>
                <a:srgbClr val="002060"/>
              </a:solidFill>
            </a:rPr>
            <a:t>thiện</a:t>
          </a:r>
          <a:r>
            <a:rPr lang="en-US" dirty="0" smtClean="0">
              <a:solidFill>
                <a:srgbClr val="002060"/>
              </a:solidFill>
            </a:rPr>
            <a:t> </a:t>
          </a:r>
          <a:r>
            <a:rPr lang="en-US" dirty="0" err="1" smtClean="0">
              <a:solidFill>
                <a:srgbClr val="002060"/>
              </a:solidFill>
            </a:rPr>
            <a:t>trong</a:t>
          </a:r>
          <a:r>
            <a:rPr lang="en-US" dirty="0" smtClean="0">
              <a:solidFill>
                <a:srgbClr val="002060"/>
              </a:solidFill>
            </a:rPr>
            <a:t> </a:t>
          </a:r>
          <a:r>
            <a:rPr lang="en-US" dirty="0" err="1" smtClean="0">
              <a:solidFill>
                <a:srgbClr val="002060"/>
              </a:solidFill>
            </a:rPr>
            <a:t>cộng</a:t>
          </a:r>
          <a:r>
            <a:rPr lang="en-US" dirty="0" smtClean="0">
              <a:solidFill>
                <a:srgbClr val="002060"/>
              </a:solidFill>
            </a:rPr>
            <a:t> </a:t>
          </a:r>
          <a:r>
            <a:rPr lang="en-US" dirty="0" err="1" smtClean="0">
              <a:solidFill>
                <a:srgbClr val="002060"/>
              </a:solidFill>
            </a:rPr>
            <a:t>đồng</a:t>
          </a:r>
          <a:r>
            <a:rPr lang="en-US" dirty="0" smtClean="0">
              <a:solidFill>
                <a:srgbClr val="002060"/>
              </a:solidFill>
            </a:rPr>
            <a:t>.</a:t>
          </a:r>
          <a:endParaRPr lang="en-US" dirty="0">
            <a:solidFill>
              <a:srgbClr val="002060"/>
            </a:solidFill>
          </a:endParaRPr>
        </a:p>
      </dgm:t>
    </dgm:pt>
    <dgm:pt modelId="{4FD1A81E-4D18-422B-81C5-BBA049443278}" type="parTrans" cxnId="{FA4B226E-3579-4682-9BF8-2D4FCD2555B8}">
      <dgm:prSet/>
      <dgm:spPr/>
      <dgm:t>
        <a:bodyPr/>
        <a:lstStyle/>
        <a:p>
          <a:endParaRPr lang="en-US"/>
        </a:p>
      </dgm:t>
    </dgm:pt>
    <dgm:pt modelId="{416EED55-B64D-4A27-9438-A24281C4110E}" type="sibTrans" cxnId="{FA4B226E-3579-4682-9BF8-2D4FCD2555B8}">
      <dgm:prSet/>
      <dgm:spPr/>
      <dgm:t>
        <a:bodyPr/>
        <a:lstStyle/>
        <a:p>
          <a:endParaRPr lang="en-US"/>
        </a:p>
      </dgm:t>
    </dgm:pt>
    <dgm:pt modelId="{CF80C5D7-DD22-40D2-B92A-0091EC17E2FF}" type="pres">
      <dgm:prSet presAssocID="{E0110D4F-4E86-485D-8EE8-C1DEDB91D6D2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8B0D13C-E1F6-474A-8414-2FF364AB12C1}" type="pres">
      <dgm:prSet presAssocID="{372C9046-57B5-426A-BB43-917800DB0958}" presName="composite" presStyleCnt="0"/>
      <dgm:spPr/>
    </dgm:pt>
    <dgm:pt modelId="{3669AA09-1798-499F-92B9-4E613B49C579}" type="pres">
      <dgm:prSet presAssocID="{372C9046-57B5-426A-BB43-917800DB0958}" presName="imgShp" presStyleLbl="fgImgPlace1" presStyleIdx="0" presStyleCnt="2" custLinFactNeighborX="-13500" custLinFactNeighborY="-450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</dgm:spPr>
    </dgm:pt>
    <dgm:pt modelId="{EF6802B4-EDD6-43CF-8F50-8354B70CC896}" type="pres">
      <dgm:prSet presAssocID="{372C9046-57B5-426A-BB43-917800DB0958}" presName="tx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18D6900-0DA9-4BD2-B34B-F54BA07BD761}" type="pres">
      <dgm:prSet presAssocID="{C95638B2-8D87-4963-904D-91A31E60031E}" presName="spacing" presStyleCnt="0"/>
      <dgm:spPr/>
    </dgm:pt>
    <dgm:pt modelId="{9F2F09F7-D30F-43FC-BBDA-D069B6730033}" type="pres">
      <dgm:prSet presAssocID="{40F9C008-9470-48C2-B032-A41D7A37442C}" presName="composite" presStyleCnt="0"/>
      <dgm:spPr/>
    </dgm:pt>
    <dgm:pt modelId="{2ED1387E-645B-4ED5-9FA4-AAED3F205197}" type="pres">
      <dgm:prSet presAssocID="{40F9C008-9470-48C2-B032-A41D7A37442C}" presName="imgShp" presStyleLbl="fgImgPlace1" presStyleIdx="1" presStyleCnt="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</dgm:spPr>
    </dgm:pt>
    <dgm:pt modelId="{040AE694-09E9-496B-BA93-60165F01C756}" type="pres">
      <dgm:prSet presAssocID="{40F9C008-9470-48C2-B032-A41D7A37442C}" presName="tx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A4B226E-3579-4682-9BF8-2D4FCD2555B8}" srcId="{E0110D4F-4E86-485D-8EE8-C1DEDB91D6D2}" destId="{40F9C008-9470-48C2-B032-A41D7A37442C}" srcOrd="1" destOrd="0" parTransId="{4FD1A81E-4D18-422B-81C5-BBA049443278}" sibTransId="{416EED55-B64D-4A27-9438-A24281C4110E}"/>
    <dgm:cxn modelId="{81F3FAC6-FCA5-49F2-AE1B-1E19C91C5D23}" srcId="{E0110D4F-4E86-485D-8EE8-C1DEDB91D6D2}" destId="{372C9046-57B5-426A-BB43-917800DB0958}" srcOrd="0" destOrd="0" parTransId="{75AAB777-55CC-46CA-B447-1615A55D1A2E}" sibTransId="{C95638B2-8D87-4963-904D-91A31E60031E}"/>
    <dgm:cxn modelId="{F025A4EC-B86D-4B0E-A089-5C45688EF073}" type="presOf" srcId="{40F9C008-9470-48C2-B032-A41D7A37442C}" destId="{040AE694-09E9-496B-BA93-60165F01C756}" srcOrd="0" destOrd="0" presId="urn:microsoft.com/office/officeart/2005/8/layout/vList3"/>
    <dgm:cxn modelId="{E756FA23-6CA6-475C-8110-3EE8797F5835}" type="presOf" srcId="{372C9046-57B5-426A-BB43-917800DB0958}" destId="{EF6802B4-EDD6-43CF-8F50-8354B70CC896}" srcOrd="0" destOrd="0" presId="urn:microsoft.com/office/officeart/2005/8/layout/vList3"/>
    <dgm:cxn modelId="{0B3F65EC-C1DF-41E5-9C9E-2B2287DEC24D}" type="presOf" srcId="{E0110D4F-4E86-485D-8EE8-C1DEDB91D6D2}" destId="{CF80C5D7-DD22-40D2-B92A-0091EC17E2FF}" srcOrd="0" destOrd="0" presId="urn:microsoft.com/office/officeart/2005/8/layout/vList3"/>
    <dgm:cxn modelId="{6E06296D-46B3-4317-B718-AE2C884F52D3}" type="presParOf" srcId="{CF80C5D7-DD22-40D2-B92A-0091EC17E2FF}" destId="{88B0D13C-E1F6-474A-8414-2FF364AB12C1}" srcOrd="0" destOrd="0" presId="urn:microsoft.com/office/officeart/2005/8/layout/vList3"/>
    <dgm:cxn modelId="{07563E59-1F99-44A1-A40F-5B949376F20C}" type="presParOf" srcId="{88B0D13C-E1F6-474A-8414-2FF364AB12C1}" destId="{3669AA09-1798-499F-92B9-4E613B49C579}" srcOrd="0" destOrd="0" presId="urn:microsoft.com/office/officeart/2005/8/layout/vList3"/>
    <dgm:cxn modelId="{0106F227-710E-461B-B2B0-A1F46DD2D358}" type="presParOf" srcId="{88B0D13C-E1F6-474A-8414-2FF364AB12C1}" destId="{EF6802B4-EDD6-43CF-8F50-8354B70CC896}" srcOrd="1" destOrd="0" presId="urn:microsoft.com/office/officeart/2005/8/layout/vList3"/>
    <dgm:cxn modelId="{9799595D-11C8-4AA2-97A7-85151319047F}" type="presParOf" srcId="{CF80C5D7-DD22-40D2-B92A-0091EC17E2FF}" destId="{118D6900-0DA9-4BD2-B34B-F54BA07BD761}" srcOrd="1" destOrd="0" presId="urn:microsoft.com/office/officeart/2005/8/layout/vList3"/>
    <dgm:cxn modelId="{328C1F85-6768-4DBA-8852-5C427FDB5959}" type="presParOf" srcId="{CF80C5D7-DD22-40D2-B92A-0091EC17E2FF}" destId="{9F2F09F7-D30F-43FC-BBDA-D069B6730033}" srcOrd="2" destOrd="0" presId="urn:microsoft.com/office/officeart/2005/8/layout/vList3"/>
    <dgm:cxn modelId="{1E86EA98-1CB6-409B-A7B4-943E2EDB865A}" type="presParOf" srcId="{9F2F09F7-D30F-43FC-BBDA-D069B6730033}" destId="{2ED1387E-645B-4ED5-9FA4-AAED3F205197}" srcOrd="0" destOrd="0" presId="urn:microsoft.com/office/officeart/2005/8/layout/vList3"/>
    <dgm:cxn modelId="{B576BC00-7830-402D-9CA5-F6BCE8D167CE}" type="presParOf" srcId="{9F2F09F7-D30F-43FC-BBDA-D069B6730033}" destId="{040AE694-09E9-496B-BA93-60165F01C756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6802B4-EDD6-43CF-8F50-8354B70CC896}">
      <dsp:nvSpPr>
        <dsp:cNvPr id="0" name=""/>
        <dsp:cNvSpPr/>
      </dsp:nvSpPr>
      <dsp:spPr>
        <a:xfrm rot="10800000">
          <a:off x="1823614" y="317"/>
          <a:ext cx="6094115" cy="115452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9111" tIns="91440" rIns="170688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rgbClr val="002060"/>
              </a:solidFill>
            </a:rPr>
            <a:t>-  </a:t>
          </a:r>
          <a:r>
            <a:rPr lang="en-US" sz="2400" kern="1200" dirty="0" err="1" smtClean="0">
              <a:solidFill>
                <a:srgbClr val="002060"/>
              </a:solidFill>
            </a:rPr>
            <a:t>Trải</a:t>
          </a:r>
          <a:r>
            <a:rPr lang="en-US" sz="2400" kern="1200" dirty="0" smtClean="0">
              <a:solidFill>
                <a:srgbClr val="002060"/>
              </a:solidFill>
            </a:rPr>
            <a:t> </a:t>
          </a:r>
          <a:r>
            <a:rPr lang="en-US" sz="2400" kern="1200" dirty="0" err="1" smtClean="0">
              <a:solidFill>
                <a:srgbClr val="002060"/>
              </a:solidFill>
            </a:rPr>
            <a:t>nghiệm</a:t>
          </a:r>
          <a:r>
            <a:rPr lang="en-US" sz="2400" kern="1200" dirty="0" smtClean="0">
              <a:solidFill>
                <a:srgbClr val="002060"/>
              </a:solidFill>
            </a:rPr>
            <a:t> </a:t>
          </a:r>
          <a:r>
            <a:rPr lang="en-US" sz="2400" kern="1200" dirty="0" err="1" smtClean="0">
              <a:solidFill>
                <a:srgbClr val="002060"/>
              </a:solidFill>
            </a:rPr>
            <a:t>làm</a:t>
          </a:r>
          <a:r>
            <a:rPr lang="en-US" sz="2400" kern="1200" dirty="0" smtClean="0">
              <a:solidFill>
                <a:srgbClr val="002060"/>
              </a:solidFill>
            </a:rPr>
            <a:t> </a:t>
          </a:r>
          <a:r>
            <a:rPr lang="en-US" sz="2400" kern="1200" dirty="0" err="1" smtClean="0">
              <a:solidFill>
                <a:srgbClr val="002060"/>
              </a:solidFill>
            </a:rPr>
            <a:t>quen</a:t>
          </a:r>
          <a:r>
            <a:rPr lang="en-US" sz="2400" kern="1200" dirty="0" smtClean="0">
              <a:solidFill>
                <a:srgbClr val="002060"/>
              </a:solidFill>
            </a:rPr>
            <a:t> </a:t>
          </a:r>
          <a:r>
            <a:rPr lang="en-US" sz="2400" kern="1200" dirty="0" err="1" smtClean="0">
              <a:solidFill>
                <a:srgbClr val="002060"/>
              </a:solidFill>
            </a:rPr>
            <a:t>được</a:t>
          </a:r>
          <a:r>
            <a:rPr lang="en-US" sz="2400" kern="1200" dirty="0" smtClean="0">
              <a:solidFill>
                <a:srgbClr val="002060"/>
              </a:solidFill>
            </a:rPr>
            <a:t> </a:t>
          </a:r>
          <a:r>
            <a:rPr lang="en-US" sz="2400" kern="1200" dirty="0" err="1" smtClean="0">
              <a:solidFill>
                <a:srgbClr val="002060"/>
              </a:solidFill>
            </a:rPr>
            <a:t>với</a:t>
          </a:r>
          <a:r>
            <a:rPr lang="en-US" sz="2400" kern="1200" dirty="0" smtClean="0">
              <a:solidFill>
                <a:srgbClr val="002060"/>
              </a:solidFill>
            </a:rPr>
            <a:t> </a:t>
          </a:r>
          <a:r>
            <a:rPr lang="en-US" sz="2400" kern="1200" dirty="0" err="1" smtClean="0">
              <a:solidFill>
                <a:srgbClr val="002060"/>
              </a:solidFill>
            </a:rPr>
            <a:t>những</a:t>
          </a:r>
          <a:r>
            <a:rPr lang="en-US" sz="2400" kern="1200" dirty="0" smtClean="0">
              <a:solidFill>
                <a:srgbClr val="002060"/>
              </a:solidFill>
            </a:rPr>
            <a:t> </a:t>
          </a:r>
          <a:r>
            <a:rPr lang="en-US" sz="2400" kern="1200" dirty="0" err="1" smtClean="0">
              <a:solidFill>
                <a:srgbClr val="002060"/>
              </a:solidFill>
            </a:rPr>
            <a:t>người</a:t>
          </a:r>
          <a:r>
            <a:rPr lang="en-US" sz="2400" kern="1200" dirty="0" smtClean="0">
              <a:solidFill>
                <a:srgbClr val="002060"/>
              </a:solidFill>
            </a:rPr>
            <a:t> </a:t>
          </a:r>
          <a:r>
            <a:rPr lang="en-US" sz="2400" kern="1200" dirty="0" err="1" smtClean="0">
              <a:solidFill>
                <a:srgbClr val="002060"/>
              </a:solidFill>
            </a:rPr>
            <a:t>bạn</a:t>
          </a:r>
          <a:r>
            <a:rPr lang="en-US" sz="2400" kern="1200" dirty="0" smtClean="0">
              <a:solidFill>
                <a:srgbClr val="002060"/>
              </a:solidFill>
            </a:rPr>
            <a:t> </a:t>
          </a:r>
          <a:r>
            <a:rPr lang="en-US" sz="2400" kern="1200" dirty="0" err="1" smtClean="0">
              <a:solidFill>
                <a:srgbClr val="002060"/>
              </a:solidFill>
            </a:rPr>
            <a:t>hàng</a:t>
          </a:r>
          <a:r>
            <a:rPr lang="en-US" sz="2400" kern="1200" dirty="0" smtClean="0">
              <a:solidFill>
                <a:srgbClr val="002060"/>
              </a:solidFill>
            </a:rPr>
            <a:t> </a:t>
          </a:r>
          <a:r>
            <a:rPr lang="en-US" sz="2400" kern="1200" dirty="0" err="1" smtClean="0">
              <a:solidFill>
                <a:srgbClr val="002060"/>
              </a:solidFill>
            </a:rPr>
            <a:t>xóm</a:t>
          </a:r>
          <a:r>
            <a:rPr lang="en-US" sz="2400" kern="1200" dirty="0" smtClean="0">
              <a:solidFill>
                <a:srgbClr val="002060"/>
              </a:solidFill>
            </a:rPr>
            <a:t>.</a:t>
          </a:r>
          <a:endParaRPr lang="en-US" sz="2400" kern="1200" dirty="0">
            <a:solidFill>
              <a:srgbClr val="002060"/>
            </a:solidFill>
          </a:endParaRPr>
        </a:p>
      </dsp:txBody>
      <dsp:txXfrm rot="10800000">
        <a:off x="2112244" y="317"/>
        <a:ext cx="5805485" cy="1154520"/>
      </dsp:txXfrm>
    </dsp:sp>
    <dsp:sp modelId="{3669AA09-1798-499F-92B9-4E613B49C579}">
      <dsp:nvSpPr>
        <dsp:cNvPr id="0" name=""/>
        <dsp:cNvSpPr/>
      </dsp:nvSpPr>
      <dsp:spPr>
        <a:xfrm>
          <a:off x="1090493" y="0"/>
          <a:ext cx="1154520" cy="115452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0AE694-09E9-496B-BA93-60165F01C756}">
      <dsp:nvSpPr>
        <dsp:cNvPr id="0" name=""/>
        <dsp:cNvSpPr/>
      </dsp:nvSpPr>
      <dsp:spPr>
        <a:xfrm rot="10800000">
          <a:off x="1823614" y="1443467"/>
          <a:ext cx="6094115" cy="115452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9111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rgbClr val="002060"/>
              </a:solidFill>
            </a:rPr>
            <a:t>- </a:t>
          </a:r>
          <a:r>
            <a:rPr lang="en-US" sz="2400" kern="1200" dirty="0" err="1" smtClean="0">
              <a:solidFill>
                <a:srgbClr val="002060"/>
              </a:solidFill>
            </a:rPr>
            <a:t>Tạo</a:t>
          </a:r>
          <a:r>
            <a:rPr lang="en-US" sz="2400" kern="1200" dirty="0" smtClean="0">
              <a:solidFill>
                <a:srgbClr val="002060"/>
              </a:solidFill>
            </a:rPr>
            <a:t> </a:t>
          </a:r>
          <a:r>
            <a:rPr lang="en-US" sz="2400" kern="1200" dirty="0" err="1" smtClean="0">
              <a:solidFill>
                <a:srgbClr val="002060"/>
              </a:solidFill>
            </a:rPr>
            <a:t>được</a:t>
          </a:r>
          <a:r>
            <a:rPr lang="en-US" sz="2400" kern="1200" dirty="0" smtClean="0">
              <a:solidFill>
                <a:srgbClr val="002060"/>
              </a:solidFill>
            </a:rPr>
            <a:t> </a:t>
          </a:r>
          <a:r>
            <a:rPr lang="en-US" sz="2400" kern="1200" dirty="0" err="1" smtClean="0">
              <a:solidFill>
                <a:srgbClr val="002060"/>
              </a:solidFill>
            </a:rPr>
            <a:t>quan</a:t>
          </a:r>
          <a:r>
            <a:rPr lang="en-US" sz="2400" kern="1200" dirty="0" smtClean="0">
              <a:solidFill>
                <a:srgbClr val="002060"/>
              </a:solidFill>
            </a:rPr>
            <a:t> </a:t>
          </a:r>
          <a:r>
            <a:rPr lang="en-US" sz="2400" kern="1200" dirty="0" err="1" smtClean="0">
              <a:solidFill>
                <a:srgbClr val="002060"/>
              </a:solidFill>
            </a:rPr>
            <a:t>hệ</a:t>
          </a:r>
          <a:r>
            <a:rPr lang="en-US" sz="2400" kern="1200" dirty="0" smtClean="0">
              <a:solidFill>
                <a:srgbClr val="002060"/>
              </a:solidFill>
            </a:rPr>
            <a:t> </a:t>
          </a:r>
          <a:r>
            <a:rPr lang="en-US" sz="2400" kern="1200" dirty="0" err="1" smtClean="0">
              <a:solidFill>
                <a:srgbClr val="002060"/>
              </a:solidFill>
            </a:rPr>
            <a:t>gần</a:t>
          </a:r>
          <a:r>
            <a:rPr lang="en-US" sz="2400" kern="1200" dirty="0" smtClean="0">
              <a:solidFill>
                <a:srgbClr val="002060"/>
              </a:solidFill>
            </a:rPr>
            <a:t> </a:t>
          </a:r>
          <a:r>
            <a:rPr lang="en-US" sz="2400" kern="1200" dirty="0" err="1" smtClean="0">
              <a:solidFill>
                <a:srgbClr val="002060"/>
              </a:solidFill>
            </a:rPr>
            <a:t>gũi</a:t>
          </a:r>
          <a:r>
            <a:rPr lang="en-US" sz="2400" kern="1200" dirty="0" smtClean="0">
              <a:solidFill>
                <a:srgbClr val="002060"/>
              </a:solidFill>
            </a:rPr>
            <a:t> </a:t>
          </a:r>
          <a:r>
            <a:rPr lang="en-US" sz="2400" kern="1200" dirty="0" err="1" smtClean="0">
              <a:solidFill>
                <a:srgbClr val="002060"/>
              </a:solidFill>
            </a:rPr>
            <a:t>với</a:t>
          </a:r>
          <a:r>
            <a:rPr lang="en-US" sz="2400" kern="1200" dirty="0" smtClean="0">
              <a:solidFill>
                <a:srgbClr val="002060"/>
              </a:solidFill>
            </a:rPr>
            <a:t> </a:t>
          </a:r>
          <a:r>
            <a:rPr lang="en-US" sz="2400" kern="1200" dirty="0" err="1" smtClean="0">
              <a:solidFill>
                <a:srgbClr val="002060"/>
              </a:solidFill>
            </a:rPr>
            <a:t>những</a:t>
          </a:r>
          <a:r>
            <a:rPr lang="en-US" sz="2400" kern="1200" dirty="0" smtClean="0">
              <a:solidFill>
                <a:srgbClr val="002060"/>
              </a:solidFill>
            </a:rPr>
            <a:t> </a:t>
          </a:r>
          <a:r>
            <a:rPr lang="en-US" sz="2400" kern="1200" dirty="0" err="1" smtClean="0">
              <a:solidFill>
                <a:srgbClr val="002060"/>
              </a:solidFill>
            </a:rPr>
            <a:t>người</a:t>
          </a:r>
          <a:r>
            <a:rPr lang="en-US" sz="2400" kern="1200" dirty="0" smtClean="0">
              <a:solidFill>
                <a:srgbClr val="002060"/>
              </a:solidFill>
            </a:rPr>
            <a:t> </a:t>
          </a:r>
          <a:r>
            <a:rPr lang="en-US" sz="2400" kern="1200" dirty="0" err="1" smtClean="0">
              <a:solidFill>
                <a:srgbClr val="002060"/>
              </a:solidFill>
            </a:rPr>
            <a:t>bạn</a:t>
          </a:r>
          <a:r>
            <a:rPr lang="en-US" sz="2400" kern="1200" dirty="0" smtClean="0">
              <a:solidFill>
                <a:srgbClr val="002060"/>
              </a:solidFill>
            </a:rPr>
            <a:t> </a:t>
          </a:r>
          <a:r>
            <a:rPr lang="en-US" sz="2400" kern="1200" dirty="0" err="1" smtClean="0">
              <a:solidFill>
                <a:srgbClr val="002060"/>
              </a:solidFill>
            </a:rPr>
            <a:t>hàng</a:t>
          </a:r>
          <a:r>
            <a:rPr lang="en-US" sz="2400" kern="1200" dirty="0" smtClean="0">
              <a:solidFill>
                <a:srgbClr val="002060"/>
              </a:solidFill>
            </a:rPr>
            <a:t> </a:t>
          </a:r>
          <a:r>
            <a:rPr lang="en-US" sz="2400" kern="1200" dirty="0" err="1" smtClean="0">
              <a:solidFill>
                <a:srgbClr val="002060"/>
              </a:solidFill>
            </a:rPr>
            <a:t>xóm</a:t>
          </a:r>
          <a:r>
            <a:rPr lang="en-US" sz="2400" kern="1200" dirty="0" smtClean="0">
              <a:solidFill>
                <a:srgbClr val="002060"/>
              </a:solidFill>
            </a:rPr>
            <a:t>, </a:t>
          </a:r>
          <a:r>
            <a:rPr lang="en-US" sz="2400" kern="1200" dirty="0" err="1" smtClean="0">
              <a:solidFill>
                <a:srgbClr val="002060"/>
              </a:solidFill>
            </a:rPr>
            <a:t>thân</a:t>
          </a:r>
          <a:r>
            <a:rPr lang="en-US" sz="2400" kern="1200" dirty="0" smtClean="0">
              <a:solidFill>
                <a:srgbClr val="002060"/>
              </a:solidFill>
            </a:rPr>
            <a:t> </a:t>
          </a:r>
          <a:r>
            <a:rPr lang="en-US" sz="2400" kern="1200" dirty="0" err="1" smtClean="0">
              <a:solidFill>
                <a:srgbClr val="002060"/>
              </a:solidFill>
            </a:rPr>
            <a:t>thiện</a:t>
          </a:r>
          <a:r>
            <a:rPr lang="en-US" sz="2400" kern="1200" dirty="0" smtClean="0">
              <a:solidFill>
                <a:srgbClr val="002060"/>
              </a:solidFill>
            </a:rPr>
            <a:t> </a:t>
          </a:r>
          <a:r>
            <a:rPr lang="en-US" sz="2400" kern="1200" dirty="0" err="1" smtClean="0">
              <a:solidFill>
                <a:srgbClr val="002060"/>
              </a:solidFill>
            </a:rPr>
            <a:t>trong</a:t>
          </a:r>
          <a:r>
            <a:rPr lang="en-US" sz="2400" kern="1200" dirty="0" smtClean="0">
              <a:solidFill>
                <a:srgbClr val="002060"/>
              </a:solidFill>
            </a:rPr>
            <a:t> </a:t>
          </a:r>
          <a:r>
            <a:rPr lang="en-US" sz="2400" kern="1200" dirty="0" err="1" smtClean="0">
              <a:solidFill>
                <a:srgbClr val="002060"/>
              </a:solidFill>
            </a:rPr>
            <a:t>cộng</a:t>
          </a:r>
          <a:r>
            <a:rPr lang="en-US" sz="2400" kern="1200" dirty="0" smtClean="0">
              <a:solidFill>
                <a:srgbClr val="002060"/>
              </a:solidFill>
            </a:rPr>
            <a:t> </a:t>
          </a:r>
          <a:r>
            <a:rPr lang="en-US" sz="2400" kern="1200" dirty="0" err="1" smtClean="0">
              <a:solidFill>
                <a:srgbClr val="002060"/>
              </a:solidFill>
            </a:rPr>
            <a:t>đồng</a:t>
          </a:r>
          <a:r>
            <a:rPr lang="en-US" sz="2400" kern="1200" dirty="0" smtClean="0">
              <a:solidFill>
                <a:srgbClr val="002060"/>
              </a:solidFill>
            </a:rPr>
            <a:t>.</a:t>
          </a:r>
          <a:endParaRPr lang="en-US" sz="2400" kern="1200" dirty="0">
            <a:solidFill>
              <a:srgbClr val="002060"/>
            </a:solidFill>
          </a:endParaRPr>
        </a:p>
      </dsp:txBody>
      <dsp:txXfrm rot="10800000">
        <a:off x="2112244" y="1443467"/>
        <a:ext cx="5805485" cy="1154520"/>
      </dsp:txXfrm>
    </dsp:sp>
    <dsp:sp modelId="{2ED1387E-645B-4ED5-9FA4-AAED3F205197}">
      <dsp:nvSpPr>
        <dsp:cNvPr id="0" name=""/>
        <dsp:cNvSpPr/>
      </dsp:nvSpPr>
      <dsp:spPr>
        <a:xfrm>
          <a:off x="1246353" y="1443467"/>
          <a:ext cx="1154520" cy="1154520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2912735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1_Blank">
    <p:bg>
      <p:bgPr>
        <a:solidFill>
          <a:srgbClr val="FAD5E6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506350" y="849896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BA8C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1662988"/>
            <a:ext cx="10175022" cy="3480512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1566733" y="10313"/>
            <a:ext cx="7578093" cy="370548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A165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165AB"/>
              </a:solidFill>
            </a:endParaRPr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7684861" y="3602545"/>
            <a:ext cx="975516" cy="936649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002625" y="1175971"/>
            <a:ext cx="2369644" cy="23696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1802668" y="-30325"/>
            <a:ext cx="7369282" cy="348040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bg2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619050" y="2590575"/>
            <a:ext cx="3657600" cy="14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619050" y="3889425"/>
            <a:ext cx="36576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24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BA8CBA"/>
                </a:solidFill>
              </a:rPr>
              <a:t>FeistyForwarders_0968120672</a:t>
            </a:r>
          </a:p>
        </p:txBody>
      </p:sp>
      <p:sp>
        <p:nvSpPr>
          <p:cNvPr id="19" name="Google Shape;199;p25"/>
          <p:cNvSpPr/>
          <p:nvPr userDrawn="1"/>
        </p:nvSpPr>
        <p:spPr>
          <a:xfrm>
            <a:off x="2294035" y="922469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8429016" y="2303715"/>
            <a:ext cx="514295" cy="474382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7629971" y="2578996"/>
            <a:ext cx="739324" cy="68187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1475515" y="195582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D13F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620184" y="264720"/>
            <a:ext cx="1776113" cy="14185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FFE0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693975" y="710267"/>
              <a:ext cx="1672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2800" baseline="0" dirty="0">
                  <a:ln>
                    <a:solidFill>
                      <a:srgbClr val="A165AB"/>
                    </a:solidFill>
                  </a:ln>
                  <a:solidFill>
                    <a:srgbClr val="BA8CBA"/>
                  </a:solidFill>
                  <a:latin typeface="UTM Cookies" panose="02040603050506020204" pitchFamily="18" charset="0"/>
                </a:rPr>
                <a:t> ĐỀ 8</a:t>
              </a:r>
              <a:endParaRPr lang="en-US" sz="2800" dirty="0">
                <a:ln>
                  <a:solidFill>
                    <a:srgbClr val="A165AB"/>
                  </a:solidFill>
                </a:ln>
                <a:solidFill>
                  <a:srgbClr val="BA8CBA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3806029" y="351926"/>
            <a:ext cx="312170" cy="30011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3963397" y="1246298"/>
            <a:ext cx="501149" cy="1012800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5583758" y="551480"/>
            <a:ext cx="32698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CHIA SẺ</a:t>
            </a:r>
            <a:r>
              <a:rPr lang="en-US" sz="4800" baseline="0" dirty="0">
                <a:ln w="9525" cmpd="thickThin">
                  <a:solidFill>
                    <a:srgbClr val="7030A0"/>
                  </a:solidFill>
                </a:ln>
                <a:solidFill>
                  <a:srgbClr val="FFC000"/>
                </a:solidFill>
                <a:latin typeface="UTM Cookies" panose="02040603050506020204" pitchFamily="18" charset="0"/>
              </a:rPr>
              <a:t> CỘNG ĐỒNG</a:t>
            </a:r>
            <a:endParaRPr lang="en-US" sz="4800" dirty="0">
              <a:ln w="9525" cmpd="thickThin">
                <a:solidFill>
                  <a:srgbClr val="7030A0"/>
                </a:solidFill>
              </a:ln>
              <a:solidFill>
                <a:srgbClr val="FFC000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9636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FAD5E6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48343" y="116114"/>
            <a:ext cx="8636000" cy="4717143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A165AB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905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56672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4" name="TextBox 3"/>
          <p:cNvSpPr txBox="1"/>
          <p:nvPr userDrawn="1"/>
        </p:nvSpPr>
        <p:spPr>
          <a:xfrm>
            <a:off x="69228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</a:rPr>
              <a:t>FeistyForwarders_0968120672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84" r:id="rId2"/>
    <p:sldLayoutId id="2147483685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microsoft.com/office/2007/relationships/hdphoto" Target="../media/hdphoto6.wdp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17.png"/><Relationship Id="rId4" Type="http://schemas.microsoft.com/office/2007/relationships/hdphoto" Target="../media/hdphoto7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0.wdp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0.pn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114550" y="1257300"/>
            <a:ext cx="5086350" cy="1143000"/>
          </a:xfrm>
          <a:prstGeom prst="rect">
            <a:avLst/>
          </a:prstGeom>
        </p:spPr>
        <p:txBody>
          <a:bodyPr wrap="none" lIns="68577" tIns="34289" rIns="68577" bIns="34289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sz="800" b="1" i="0" u="none" strike="noStrike" kern="10" cap="none" spc="0" normalizeH="0" baseline="0" noProof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effectLst/>
              <a:uLnTx/>
              <a:uFillTx/>
              <a:latin typeface="Times New Roman"/>
              <a:ea typeface="+mn-ea"/>
              <a:cs typeface="Times New Roman"/>
              <a:sym typeface="Arial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181797" y="2089495"/>
            <a:ext cx="4629945" cy="541514"/>
          </a:xfrm>
          <a:prstGeom prst="rect">
            <a:avLst/>
          </a:prstGeom>
        </p:spPr>
        <p:txBody>
          <a:bodyPr wrap="none" lIns="68577" tIns="34289" rIns="68577" bIns="34289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MÔN: HOẠT ĐỘNG TRẢI NGHIỆM</a:t>
            </a:r>
          </a:p>
        </p:txBody>
      </p: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3" y="-10716"/>
            <a:ext cx="9192491" cy="5128022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314452" y="400051"/>
            <a:ext cx="6998277" cy="1038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7" tIns="34289" rIns="68577" bIns="3428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68576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ỦY BAN NHÂN DÂN QUẬN LONG BIÊN</a:t>
            </a:r>
          </a:p>
          <a:p>
            <a:pPr marL="0" marR="0" lvl="0" indent="0" algn="ctr" defTabSz="68576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TRƯỜNG TIỂU HỌC ÁI MỘ B</a:t>
            </a: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483107" y="3085237"/>
            <a:ext cx="6400800" cy="484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7" tIns="34289" rIns="68577" bIns="3428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LỚP 2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991" y="3731809"/>
            <a:ext cx="8683268" cy="48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7" tIns="34289" rIns="68577" bIns="3428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Bài</a:t>
            </a:r>
            <a:r>
              <a:rPr kumimoji="0" lang="en-US" sz="27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: </a:t>
            </a:r>
            <a:r>
              <a:rPr kumimoji="0" lang="en-US" sz="2700" b="1" i="0" u="none" strike="noStrike" kern="120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Những</a:t>
            </a:r>
            <a:r>
              <a:rPr kumimoji="0" lang="en-US" sz="2700" b="1" i="0" u="none" strike="noStrike" kern="1200" cap="none" spc="0" normalizeH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người bạn hàng xóm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81" y="133718"/>
            <a:ext cx="1142999" cy="114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863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D2F16E6-E823-1449-8396-A11C1B4D2D3D}"/>
              </a:ext>
            </a:extLst>
          </p:cNvPr>
          <p:cNvGrpSpPr/>
          <p:nvPr/>
        </p:nvGrpSpPr>
        <p:grpSpPr>
          <a:xfrm>
            <a:off x="513710" y="476507"/>
            <a:ext cx="5423517" cy="4040580"/>
            <a:chOff x="635907" y="1778031"/>
            <a:chExt cx="3936093" cy="293243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47D6892-CD92-5843-9354-1318D65605F0}"/>
                </a:ext>
              </a:extLst>
            </p:cNvPr>
            <p:cNvGrpSpPr/>
            <p:nvPr/>
          </p:nvGrpSpPr>
          <p:grpSpPr>
            <a:xfrm>
              <a:off x="635907" y="1778031"/>
              <a:ext cx="3936093" cy="2932433"/>
              <a:chOff x="635907" y="1772917"/>
              <a:chExt cx="3936093" cy="2932433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601960B9-03D6-1049-8AEA-6A6EFDD557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47000"/>
                        </a14:imgEffect>
                        <a14:imgEffect>
                          <a14:brightnessContrast bright="3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35907" y="1772917"/>
                <a:ext cx="3936093" cy="2932433"/>
              </a:xfrm>
              <a:prstGeom prst="rect">
                <a:avLst/>
              </a:prstGeom>
            </p:spPr>
          </p:pic>
          <p:sp>
            <p:nvSpPr>
              <p:cNvPr id="6" name="Rounded Rectangular Callout 5">
                <a:extLst>
                  <a:ext uri="{FF2B5EF4-FFF2-40B4-BE49-F238E27FC236}">
                    <a16:creationId xmlns:a16="http://schemas.microsoft.com/office/drawing/2014/main" id="{E1B8FFB8-0D44-D84E-8903-496E715954BD}"/>
                  </a:ext>
                </a:extLst>
              </p:cNvPr>
              <p:cNvSpPr/>
              <p:nvPr/>
            </p:nvSpPr>
            <p:spPr>
              <a:xfrm>
                <a:off x="1196622" y="1840089"/>
                <a:ext cx="2833511" cy="698852"/>
              </a:xfrm>
              <a:prstGeom prst="wedgeRoundRectCallout">
                <a:avLst>
                  <a:gd name="adj1" fmla="val -18021"/>
                  <a:gd name="adj2" fmla="val 49096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AC98C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F2C0169-5F39-C749-A4A6-8674676C4C39}"/>
                  </a:ext>
                </a:extLst>
              </p:cNvPr>
              <p:cNvSpPr txBox="1"/>
              <p:nvPr/>
            </p:nvSpPr>
            <p:spPr>
              <a:xfrm>
                <a:off x="1286933" y="1866349"/>
                <a:ext cx="2788356" cy="6030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VN" sz="2400" dirty="0"/>
                  <a:t>Bà cụ hàng xóm đã già, quên cả đường về nhà.</a:t>
                </a:r>
              </a:p>
            </p:txBody>
          </p:sp>
        </p:grpSp>
        <p:sp>
          <p:nvSpPr>
            <p:cNvPr id="4" name="Triangle 3">
              <a:extLst>
                <a:ext uri="{FF2B5EF4-FFF2-40B4-BE49-F238E27FC236}">
                  <a16:creationId xmlns:a16="http://schemas.microsoft.com/office/drawing/2014/main" id="{4C384CA7-3EC7-1C43-BE8F-96EB5E666534}"/>
                </a:ext>
              </a:extLst>
            </p:cNvPr>
            <p:cNvSpPr/>
            <p:nvPr/>
          </p:nvSpPr>
          <p:spPr>
            <a:xfrm rot="12441723">
              <a:off x="2290836" y="2442779"/>
              <a:ext cx="162697" cy="228812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sp>
        <p:nvSpPr>
          <p:cNvPr id="8" name="Rectangle 7"/>
          <p:cNvSpPr/>
          <p:nvPr/>
        </p:nvSpPr>
        <p:spPr>
          <a:xfrm>
            <a:off x="6930736" y="4956464"/>
            <a:ext cx="1589809" cy="187036"/>
          </a:xfrm>
          <a:prstGeom prst="rect">
            <a:avLst/>
          </a:prstGeom>
          <a:solidFill>
            <a:srgbClr val="FAD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5499364" y="1358578"/>
            <a:ext cx="3343300" cy="1863057"/>
            <a:chOff x="5499364" y="1358578"/>
            <a:chExt cx="3343300" cy="1863057"/>
          </a:xfrm>
        </p:grpSpPr>
        <p:sp>
          <p:nvSpPr>
            <p:cNvPr id="9" name="Oval Callout 8"/>
            <p:cNvSpPr/>
            <p:nvPr/>
          </p:nvSpPr>
          <p:spPr>
            <a:xfrm>
              <a:off x="5499364" y="1358578"/>
              <a:ext cx="3343300" cy="1863057"/>
            </a:xfrm>
            <a:prstGeom prst="wedgeEllipseCallo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689231" y="1902814"/>
              <a:ext cx="296140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- </a:t>
              </a:r>
              <a:r>
                <a:rPr lang="en-US" sz="2400" dirty="0" err="1" smtClean="0"/>
                <a:t>Em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cùng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bạn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đưa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bà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cụ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về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nhà</a:t>
              </a:r>
              <a:r>
                <a:rPr lang="en-US" sz="2400" dirty="0" smtClean="0"/>
                <a:t>.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4120928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1FAAAB2-D3FF-394E-B42A-99322D4F71D6}"/>
              </a:ext>
            </a:extLst>
          </p:cNvPr>
          <p:cNvGrpSpPr/>
          <p:nvPr/>
        </p:nvGrpSpPr>
        <p:grpSpPr>
          <a:xfrm>
            <a:off x="509155" y="114300"/>
            <a:ext cx="8416636" cy="4416414"/>
            <a:chOff x="4756986" y="1871463"/>
            <a:chExt cx="3542978" cy="281280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5983810-15DC-4D4A-ACF4-838C158CF0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4000"/>
                      </a14:imgEffect>
                      <a14:imgEffect>
                        <a14:brightnessContrast bright="7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56986" y="1871463"/>
              <a:ext cx="3542978" cy="2812809"/>
            </a:xfrm>
            <a:prstGeom prst="rect">
              <a:avLst/>
            </a:prstGeom>
          </p:spPr>
        </p:pic>
        <p:sp>
          <p:nvSpPr>
            <p:cNvPr id="4" name="Rounded Rectangular Callout 3">
              <a:extLst>
                <a:ext uri="{FF2B5EF4-FFF2-40B4-BE49-F238E27FC236}">
                  <a16:creationId xmlns:a16="http://schemas.microsoft.com/office/drawing/2014/main" id="{24F4C18E-6379-454A-8562-2C5B87DF34A7}"/>
                </a:ext>
              </a:extLst>
            </p:cNvPr>
            <p:cNvSpPr/>
            <p:nvPr/>
          </p:nvSpPr>
          <p:spPr>
            <a:xfrm>
              <a:off x="5166209" y="1938474"/>
              <a:ext cx="1296525" cy="646331"/>
            </a:xfrm>
            <a:prstGeom prst="wedgeRoundRectCallout">
              <a:avLst>
                <a:gd name="adj1" fmla="val -2157"/>
                <a:gd name="adj2" fmla="val 83137"/>
                <a:gd name="adj3" fmla="val 16667"/>
              </a:avLst>
            </a:prstGeom>
            <a:solidFill>
              <a:schemeClr val="bg1"/>
            </a:solidFill>
            <a:ln>
              <a:solidFill>
                <a:srgbClr val="AC98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F4EC973-4724-AB42-B836-29784233E674}"/>
                </a:ext>
              </a:extLst>
            </p:cNvPr>
            <p:cNvSpPr txBox="1"/>
            <p:nvPr/>
          </p:nvSpPr>
          <p:spPr>
            <a:xfrm>
              <a:off x="4973048" y="1937113"/>
              <a:ext cx="1683587" cy="5966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400" dirty="0"/>
                <a:t>Chơi </a:t>
              </a:r>
            </a:p>
            <a:p>
              <a:pPr algn="ctr"/>
              <a:r>
                <a:rPr lang="en-VN" sz="2400" dirty="0"/>
                <a:t>vui quá!</a:t>
              </a:r>
            </a:p>
          </p:txBody>
        </p:sp>
      </p:grpSp>
      <p:sp>
        <p:nvSpPr>
          <p:cNvPr id="6" name="Rectangle 5"/>
          <p:cNvSpPr/>
          <p:nvPr/>
        </p:nvSpPr>
        <p:spPr>
          <a:xfrm>
            <a:off x="6930736" y="4956464"/>
            <a:ext cx="1589809" cy="187036"/>
          </a:xfrm>
          <a:prstGeom prst="rect">
            <a:avLst/>
          </a:prstGeom>
          <a:solidFill>
            <a:srgbClr val="FAD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1FAAAB2-D3FF-394E-B42A-99322D4F71D6}"/>
              </a:ext>
            </a:extLst>
          </p:cNvPr>
          <p:cNvGrpSpPr/>
          <p:nvPr/>
        </p:nvGrpSpPr>
        <p:grpSpPr>
          <a:xfrm>
            <a:off x="363682" y="477704"/>
            <a:ext cx="5419067" cy="4281332"/>
            <a:chOff x="4756986" y="1871463"/>
            <a:chExt cx="3542978" cy="281280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5983810-15DC-4D4A-ACF4-838C158CF0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4000"/>
                      </a14:imgEffect>
                      <a14:imgEffect>
                        <a14:brightnessContrast bright="7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56986" y="1871463"/>
              <a:ext cx="3542978" cy="2812809"/>
            </a:xfrm>
            <a:prstGeom prst="rect">
              <a:avLst/>
            </a:prstGeom>
          </p:spPr>
        </p:pic>
        <p:sp>
          <p:nvSpPr>
            <p:cNvPr id="4" name="Rounded Rectangular Callout 3">
              <a:extLst>
                <a:ext uri="{FF2B5EF4-FFF2-40B4-BE49-F238E27FC236}">
                  <a16:creationId xmlns:a16="http://schemas.microsoft.com/office/drawing/2014/main" id="{24F4C18E-6379-454A-8562-2C5B87DF34A7}"/>
                </a:ext>
              </a:extLst>
            </p:cNvPr>
            <p:cNvSpPr/>
            <p:nvPr/>
          </p:nvSpPr>
          <p:spPr>
            <a:xfrm>
              <a:off x="5166209" y="1938474"/>
              <a:ext cx="1296525" cy="646331"/>
            </a:xfrm>
            <a:prstGeom prst="wedgeRoundRectCallout">
              <a:avLst>
                <a:gd name="adj1" fmla="val -2157"/>
                <a:gd name="adj2" fmla="val 83137"/>
                <a:gd name="adj3" fmla="val 16667"/>
              </a:avLst>
            </a:prstGeom>
            <a:solidFill>
              <a:schemeClr val="bg1"/>
            </a:solidFill>
            <a:ln>
              <a:solidFill>
                <a:srgbClr val="AC98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F4EC973-4724-AB42-B836-29784233E674}"/>
                </a:ext>
              </a:extLst>
            </p:cNvPr>
            <p:cNvSpPr txBox="1"/>
            <p:nvPr/>
          </p:nvSpPr>
          <p:spPr>
            <a:xfrm>
              <a:off x="4973048" y="1937113"/>
              <a:ext cx="1683587" cy="5966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400" dirty="0"/>
                <a:t>Chơi </a:t>
              </a:r>
            </a:p>
            <a:p>
              <a:pPr algn="ctr"/>
              <a:r>
                <a:rPr lang="en-VN" sz="2400" dirty="0"/>
                <a:t>vui quá!</a:t>
              </a:r>
            </a:p>
          </p:txBody>
        </p:sp>
      </p:grpSp>
      <p:sp>
        <p:nvSpPr>
          <p:cNvPr id="6" name="Rectangle 5"/>
          <p:cNvSpPr/>
          <p:nvPr/>
        </p:nvSpPr>
        <p:spPr>
          <a:xfrm>
            <a:off x="6930736" y="4956464"/>
            <a:ext cx="1589809" cy="187036"/>
          </a:xfrm>
          <a:prstGeom prst="rect">
            <a:avLst/>
          </a:prstGeom>
          <a:solidFill>
            <a:srgbClr val="FAD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5297109" y="911769"/>
            <a:ext cx="3343300" cy="1863057"/>
            <a:chOff x="5499364" y="1358578"/>
            <a:chExt cx="3343300" cy="1863057"/>
          </a:xfrm>
        </p:grpSpPr>
        <p:sp>
          <p:nvSpPr>
            <p:cNvPr id="8" name="Oval Callout 7"/>
            <p:cNvSpPr/>
            <p:nvPr/>
          </p:nvSpPr>
          <p:spPr>
            <a:xfrm>
              <a:off x="5499364" y="1358578"/>
              <a:ext cx="3343300" cy="1863057"/>
            </a:xfrm>
            <a:prstGeom prst="wedgeEllipseCallo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689231" y="1902814"/>
              <a:ext cx="296140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- </a:t>
              </a:r>
              <a:r>
                <a:rPr lang="en-US" sz="2400" dirty="0" err="1" smtClean="0"/>
                <a:t>Em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cùng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bạn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chơi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trò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chơi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rất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vui</a:t>
              </a:r>
              <a:r>
                <a:rPr lang="en-US" sz="2400" dirty="0" smtClean="0"/>
                <a:t>.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175014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930736" y="4956464"/>
            <a:ext cx="1589809" cy="187036"/>
          </a:xfrm>
          <a:prstGeom prst="rect">
            <a:avLst/>
          </a:prstGeom>
          <a:solidFill>
            <a:srgbClr val="FAD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Viết đoạn văn ngắn kể về người hàng xóm (48 mẫu) - Tập làm văn lớp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4"/>
          <a:stretch/>
        </p:blipFill>
        <p:spPr bwMode="auto">
          <a:xfrm>
            <a:off x="736599" y="379845"/>
            <a:ext cx="3244193" cy="1817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912" y="379845"/>
            <a:ext cx="3087688" cy="181725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150" y="2430263"/>
            <a:ext cx="3462734" cy="22161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186" y="2430263"/>
            <a:ext cx="3342390" cy="221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680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930736" y="4956464"/>
            <a:ext cx="1589809" cy="187036"/>
          </a:xfrm>
          <a:prstGeom prst="rect">
            <a:avLst/>
          </a:prstGeom>
          <a:solidFill>
            <a:srgbClr val="FAD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C482B4-C714-1A4D-A4AB-E34F60CB9B11}"/>
              </a:ext>
            </a:extLst>
          </p:cNvPr>
          <p:cNvSpPr txBox="1"/>
          <p:nvPr/>
        </p:nvSpPr>
        <p:spPr>
          <a:xfrm>
            <a:off x="2525687" y="613294"/>
            <a:ext cx="40517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E42428"/>
                </a:solidFill>
              </a:rPr>
              <a:t>	</a:t>
            </a:r>
            <a:r>
              <a:rPr lang="en-US" sz="3200" b="1" dirty="0" err="1" smtClean="0">
                <a:solidFill>
                  <a:srgbClr val="E42428"/>
                </a:solidFill>
              </a:rPr>
              <a:t>KẾT</a:t>
            </a:r>
            <a:r>
              <a:rPr lang="en-US" sz="3200" b="1" dirty="0" smtClean="0">
                <a:solidFill>
                  <a:srgbClr val="E42428"/>
                </a:solidFill>
              </a:rPr>
              <a:t> </a:t>
            </a:r>
            <a:r>
              <a:rPr lang="en-US" sz="3200" b="1" dirty="0" err="1" smtClean="0">
                <a:solidFill>
                  <a:srgbClr val="E42428"/>
                </a:solidFill>
              </a:rPr>
              <a:t>LUẬN</a:t>
            </a:r>
            <a:endParaRPr lang="en-US" sz="3200" b="1" dirty="0">
              <a:solidFill>
                <a:srgbClr val="E42428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71499" y="905682"/>
            <a:ext cx="8427027" cy="3874136"/>
            <a:chOff x="1522616" y="905682"/>
            <a:chExt cx="6057900" cy="2971800"/>
          </a:xfrm>
        </p:grpSpPr>
        <p:sp>
          <p:nvSpPr>
            <p:cNvPr id="2" name="Horizontal Scroll 1"/>
            <p:cNvSpPr/>
            <p:nvPr/>
          </p:nvSpPr>
          <p:spPr>
            <a:xfrm>
              <a:off x="1522616" y="905682"/>
              <a:ext cx="6057900" cy="2971800"/>
            </a:xfrm>
            <a:prstGeom prst="horizontalScroll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963881" y="1483641"/>
              <a:ext cx="5424055" cy="19595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smtClean="0"/>
                <a:t>     </a:t>
              </a:r>
              <a:r>
                <a:rPr lang="en-US" sz="4000" dirty="0" err="1"/>
                <a:t>Có</a:t>
              </a:r>
              <a:r>
                <a:rPr lang="en-US" sz="4000" dirty="0"/>
                <a:t> </a:t>
              </a:r>
              <a:r>
                <a:rPr lang="en-US" sz="4000" dirty="0" err="1"/>
                <a:t>rất</a:t>
              </a:r>
              <a:r>
                <a:rPr lang="en-US" sz="4000" dirty="0"/>
                <a:t> </a:t>
              </a:r>
              <a:r>
                <a:rPr lang="en-US" sz="4000" dirty="0" err="1"/>
                <a:t>nhiều</a:t>
              </a:r>
              <a:r>
                <a:rPr lang="en-US" sz="4000" dirty="0"/>
                <a:t> </a:t>
              </a:r>
              <a:r>
                <a:rPr lang="en-US" sz="4000" dirty="0" err="1"/>
                <a:t>việc</a:t>
              </a:r>
              <a:r>
                <a:rPr lang="en-US" sz="4000" dirty="0"/>
                <a:t> </a:t>
              </a:r>
              <a:r>
                <a:rPr lang="en-US" sz="4000" dirty="0" err="1"/>
                <a:t>có</a:t>
              </a:r>
              <a:r>
                <a:rPr lang="en-US" sz="4000" dirty="0"/>
                <a:t> </a:t>
              </a:r>
              <a:r>
                <a:rPr lang="en-US" sz="4000" dirty="0" err="1"/>
                <a:t>thể</a:t>
              </a:r>
              <a:r>
                <a:rPr lang="en-US" sz="4000" dirty="0"/>
                <a:t> </a:t>
              </a:r>
              <a:r>
                <a:rPr lang="en-US" sz="4000" dirty="0" err="1"/>
                <a:t>cùng</a:t>
              </a:r>
              <a:r>
                <a:rPr lang="en-US" sz="4000" dirty="0"/>
                <a:t> </a:t>
              </a:r>
              <a:r>
                <a:rPr lang="en-US" sz="4000" dirty="0" err="1"/>
                <a:t>làm</a:t>
              </a:r>
              <a:r>
                <a:rPr lang="en-US" sz="4000" dirty="0"/>
                <a:t> </a:t>
              </a:r>
              <a:r>
                <a:rPr lang="en-US" sz="4000" dirty="0" err="1"/>
                <a:t>với</a:t>
              </a:r>
              <a:r>
                <a:rPr lang="en-US" sz="4000" dirty="0"/>
                <a:t> </a:t>
              </a:r>
              <a:r>
                <a:rPr lang="en-US" sz="4000" dirty="0" err="1"/>
                <a:t>hàng</a:t>
              </a:r>
              <a:r>
                <a:rPr lang="en-US" sz="4000" dirty="0"/>
                <a:t> </a:t>
              </a:r>
              <a:r>
                <a:rPr lang="en-US" sz="4000" dirty="0" err="1"/>
                <a:t>xóm</a:t>
              </a:r>
              <a:r>
                <a:rPr lang="en-US" sz="4000" dirty="0"/>
                <a:t> </a:t>
              </a:r>
              <a:r>
                <a:rPr lang="en-US" sz="4000" dirty="0" err="1"/>
                <a:t>để</a:t>
              </a:r>
              <a:r>
                <a:rPr lang="en-US" sz="4000" dirty="0"/>
                <a:t> </a:t>
              </a:r>
              <a:r>
                <a:rPr lang="en-US" sz="4000" dirty="0" err="1"/>
                <a:t>thêm</a:t>
              </a:r>
              <a:r>
                <a:rPr lang="en-US" sz="4000" dirty="0"/>
                <a:t> </a:t>
              </a:r>
              <a:r>
                <a:rPr lang="en-US" sz="4000" dirty="0" err="1"/>
                <a:t>thân</a:t>
              </a:r>
              <a:r>
                <a:rPr lang="en-US" sz="4000" dirty="0"/>
                <a:t> </a:t>
              </a:r>
              <a:r>
                <a:rPr lang="en-US" sz="4000" dirty="0" err="1"/>
                <a:t>thiết</a:t>
              </a:r>
              <a:r>
                <a:rPr lang="en-US" sz="4000" dirty="0"/>
                <a:t> </a:t>
              </a:r>
              <a:r>
                <a:rPr lang="en-US" sz="4000" dirty="0" err="1"/>
                <a:t>với</a:t>
              </a:r>
              <a:r>
                <a:rPr lang="en-US" sz="4000" dirty="0"/>
                <a:t> </a:t>
              </a:r>
              <a:r>
                <a:rPr lang="en-US" sz="4000" dirty="0" err="1"/>
                <a:t>nhau</a:t>
              </a:r>
              <a:r>
                <a:rPr lang="en-US" sz="4000" dirty="0"/>
                <a:t> </a:t>
              </a:r>
              <a:r>
                <a:rPr lang="en-US" sz="4000" dirty="0" err="1"/>
                <a:t>giúp</a:t>
              </a:r>
              <a:r>
                <a:rPr lang="en-US" sz="4000" dirty="0"/>
                <a:t> </a:t>
              </a:r>
              <a:r>
                <a:rPr lang="en-US" sz="4000" dirty="0" err="1"/>
                <a:t>đỡ</a:t>
              </a:r>
              <a:r>
                <a:rPr lang="en-US" sz="4000" dirty="0"/>
                <a:t>, </a:t>
              </a:r>
              <a:r>
                <a:rPr lang="en-US" sz="4000" dirty="0" err="1"/>
                <a:t>hỗ</a:t>
              </a:r>
              <a:r>
                <a:rPr lang="en-US" sz="4000" dirty="0"/>
                <a:t> </a:t>
              </a:r>
              <a:r>
                <a:rPr lang="en-US" sz="4000" dirty="0" err="1"/>
                <a:t>trợ</a:t>
              </a:r>
              <a:r>
                <a:rPr lang="en-US" sz="4000" dirty="0"/>
                <a:t> </a:t>
              </a:r>
              <a:r>
                <a:rPr lang="en-US" sz="4000" dirty="0" err="1"/>
                <a:t>nhau</a:t>
              </a:r>
              <a:r>
                <a:rPr lang="en-US" sz="4000" dirty="0"/>
                <a:t> </a:t>
              </a:r>
              <a:r>
                <a:rPr lang="en-US" sz="4000" dirty="0" err="1"/>
                <a:t>trong</a:t>
              </a:r>
              <a:r>
                <a:rPr lang="en-US" sz="4000" dirty="0"/>
                <a:t> </a:t>
              </a:r>
              <a:r>
                <a:rPr lang="en-US" sz="4000" dirty="0" err="1"/>
                <a:t>cuộc</a:t>
              </a:r>
              <a:r>
                <a:rPr lang="en-US" sz="4000" dirty="0"/>
                <a:t> </a:t>
              </a:r>
              <a:r>
                <a:rPr lang="en-US" sz="4000" dirty="0" err="1"/>
                <a:t>sống</a:t>
              </a:r>
              <a:r>
                <a:rPr lang="en-US" sz="4000" dirty="0"/>
                <a:t>.</a:t>
              </a:r>
              <a:r>
                <a:rPr lang="en-US" sz="4000" dirty="0" smtClean="0"/>
                <a:t> 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794081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06220C5-CD99-7C4A-B65F-4E253AE823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1866"/>
          <a:stretch/>
        </p:blipFill>
        <p:spPr>
          <a:xfrm>
            <a:off x="488950" y="368831"/>
            <a:ext cx="5137825" cy="72073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E8E1D00-EA41-E243-90D2-0C7BFDD1940C}"/>
              </a:ext>
            </a:extLst>
          </p:cNvPr>
          <p:cNvSpPr/>
          <p:nvPr/>
        </p:nvSpPr>
        <p:spPr>
          <a:xfrm>
            <a:off x="1532384" y="274601"/>
            <a:ext cx="3528530" cy="577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00A651"/>
                </a:solidFill>
              </a:rPr>
              <a:t>Hoạt</a:t>
            </a:r>
            <a:r>
              <a:rPr lang="en-US" sz="2400" b="1" dirty="0">
                <a:solidFill>
                  <a:srgbClr val="00A651"/>
                </a:solidFill>
              </a:rPr>
              <a:t> </a:t>
            </a:r>
            <a:r>
              <a:rPr lang="en-US" sz="2400" b="1" dirty="0" err="1">
                <a:solidFill>
                  <a:srgbClr val="00A651"/>
                </a:solidFill>
              </a:rPr>
              <a:t>động</a:t>
            </a:r>
            <a:r>
              <a:rPr lang="en-US" sz="2400" b="1" dirty="0">
                <a:solidFill>
                  <a:srgbClr val="00A651"/>
                </a:solidFill>
              </a:rPr>
              <a:t> </a:t>
            </a:r>
            <a:r>
              <a:rPr lang="en-US" sz="2400" b="1" dirty="0" err="1">
                <a:solidFill>
                  <a:srgbClr val="00A651"/>
                </a:solidFill>
              </a:rPr>
              <a:t>sau</a:t>
            </a:r>
            <a:r>
              <a:rPr lang="en-US" sz="2400" b="1" dirty="0">
                <a:solidFill>
                  <a:srgbClr val="00A651"/>
                </a:solidFill>
              </a:rPr>
              <a:t> </a:t>
            </a:r>
            <a:r>
              <a:rPr lang="en-US" sz="2400" b="1" dirty="0" err="1">
                <a:solidFill>
                  <a:srgbClr val="00A651"/>
                </a:solidFill>
              </a:rPr>
              <a:t>giờ</a:t>
            </a:r>
            <a:r>
              <a:rPr lang="en-US" sz="2400" b="1" dirty="0">
                <a:solidFill>
                  <a:srgbClr val="00A651"/>
                </a:solidFill>
              </a:rPr>
              <a:t> </a:t>
            </a:r>
            <a:r>
              <a:rPr lang="en-US" sz="2400" b="1" dirty="0" err="1">
                <a:solidFill>
                  <a:srgbClr val="00A651"/>
                </a:solidFill>
              </a:rPr>
              <a:t>học</a:t>
            </a:r>
            <a:endParaRPr lang="en-US" sz="2400" b="1" dirty="0">
              <a:solidFill>
                <a:srgbClr val="00A65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59F9151-66CF-3547-8630-4B94FA660C2A}"/>
              </a:ext>
            </a:extLst>
          </p:cNvPr>
          <p:cNvSpPr txBox="1"/>
          <p:nvPr/>
        </p:nvSpPr>
        <p:spPr>
          <a:xfrm>
            <a:off x="627538" y="1174777"/>
            <a:ext cx="80119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Làm quen với bạn hàng xóm và rủ bạn cùng là một việc có ích. 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8FE6803-47E8-7242-8758-82033F3008CC}"/>
              </a:ext>
            </a:extLst>
          </p:cNvPr>
          <p:cNvSpPr/>
          <p:nvPr/>
        </p:nvSpPr>
        <p:spPr>
          <a:xfrm>
            <a:off x="627538" y="345721"/>
            <a:ext cx="766258" cy="766106"/>
          </a:xfrm>
          <a:prstGeom prst="ellipse">
            <a:avLst/>
          </a:prstGeom>
          <a:solidFill>
            <a:srgbClr val="00A651"/>
          </a:solidFill>
          <a:ln>
            <a:solidFill>
              <a:srgbClr val="1A8C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 7">
            <a:extLst>
              <a:ext uri="{FF2B5EF4-FFF2-40B4-BE49-F238E27FC236}">
                <a16:creationId xmlns:a16="http://schemas.microsoft.com/office/drawing/2014/main" id="{02BAC178-B223-3349-B2FE-AC998290F098}"/>
              </a:ext>
            </a:extLst>
          </p:cNvPr>
          <p:cNvSpPr/>
          <p:nvPr/>
        </p:nvSpPr>
        <p:spPr>
          <a:xfrm>
            <a:off x="692249" y="454039"/>
            <a:ext cx="653240" cy="512660"/>
          </a:xfrm>
          <a:custGeom>
            <a:avLst/>
            <a:gdLst>
              <a:gd name="connsiteX0" fmla="*/ 85725 w 2714625"/>
              <a:gd name="connsiteY0" fmla="*/ 1038225 h 2124075"/>
              <a:gd name="connsiteX1" fmla="*/ 1166812 w 2714625"/>
              <a:gd name="connsiteY1" fmla="*/ 190500 h 2124075"/>
              <a:gd name="connsiteX2" fmla="*/ 1700212 w 2714625"/>
              <a:gd name="connsiteY2" fmla="*/ 466725 h 2124075"/>
              <a:gd name="connsiteX3" fmla="*/ 1700212 w 2714625"/>
              <a:gd name="connsiteY3" fmla="*/ 219075 h 2124075"/>
              <a:gd name="connsiteX4" fmla="*/ 1909762 w 2714625"/>
              <a:gd name="connsiteY4" fmla="*/ 219075 h 2124075"/>
              <a:gd name="connsiteX5" fmla="*/ 1909762 w 2714625"/>
              <a:gd name="connsiteY5" fmla="*/ 633413 h 2124075"/>
              <a:gd name="connsiteX6" fmla="*/ 2357437 w 2714625"/>
              <a:gd name="connsiteY6" fmla="*/ 1081088 h 2124075"/>
              <a:gd name="connsiteX7" fmla="*/ 2176462 w 2714625"/>
              <a:gd name="connsiteY7" fmla="*/ 1162050 h 2124075"/>
              <a:gd name="connsiteX8" fmla="*/ 2176462 w 2714625"/>
              <a:gd name="connsiteY8" fmla="*/ 1924050 h 2124075"/>
              <a:gd name="connsiteX9" fmla="*/ 1857375 w 2714625"/>
              <a:gd name="connsiteY9" fmla="*/ 1924050 h 2124075"/>
              <a:gd name="connsiteX10" fmla="*/ 1857375 w 2714625"/>
              <a:gd name="connsiteY10" fmla="*/ 1385888 h 2124075"/>
              <a:gd name="connsiteX11" fmla="*/ 1390650 w 2714625"/>
              <a:gd name="connsiteY11" fmla="*/ 1385888 h 2124075"/>
              <a:gd name="connsiteX12" fmla="*/ 1390650 w 2714625"/>
              <a:gd name="connsiteY12" fmla="*/ 1905000 h 2124075"/>
              <a:gd name="connsiteX13" fmla="*/ 1066800 w 2714625"/>
              <a:gd name="connsiteY13" fmla="*/ 1581150 h 2124075"/>
              <a:gd name="connsiteX14" fmla="*/ 52387 w 2714625"/>
              <a:gd name="connsiteY14" fmla="*/ 1181100 h 2124075"/>
              <a:gd name="connsiteX15" fmla="*/ 52387 w 2714625"/>
              <a:gd name="connsiteY15" fmla="*/ 1371600 h 2124075"/>
              <a:gd name="connsiteX16" fmla="*/ 847725 w 2714625"/>
              <a:gd name="connsiteY16" fmla="*/ 1666875 h 2124075"/>
              <a:gd name="connsiteX17" fmla="*/ 738187 w 2714625"/>
              <a:gd name="connsiteY17" fmla="*/ 1757363 h 2124075"/>
              <a:gd name="connsiteX18" fmla="*/ 138112 w 2714625"/>
              <a:gd name="connsiteY18" fmla="*/ 1543050 h 2124075"/>
              <a:gd name="connsiteX19" fmla="*/ 138112 w 2714625"/>
              <a:gd name="connsiteY19" fmla="*/ 1695450 h 2124075"/>
              <a:gd name="connsiteX20" fmla="*/ 776287 w 2714625"/>
              <a:gd name="connsiteY20" fmla="*/ 1924050 h 2124075"/>
              <a:gd name="connsiteX21" fmla="*/ 757237 w 2714625"/>
              <a:gd name="connsiteY21" fmla="*/ 1947863 h 2124075"/>
              <a:gd name="connsiteX22" fmla="*/ 219075 w 2714625"/>
              <a:gd name="connsiteY22" fmla="*/ 1747838 h 2124075"/>
              <a:gd name="connsiteX23" fmla="*/ 176212 w 2714625"/>
              <a:gd name="connsiteY23" fmla="*/ 1862138 h 2124075"/>
              <a:gd name="connsiteX24" fmla="*/ 776287 w 2714625"/>
              <a:gd name="connsiteY24" fmla="*/ 2100263 h 2124075"/>
              <a:gd name="connsiteX25" fmla="*/ 1162050 w 2714625"/>
              <a:gd name="connsiteY25" fmla="*/ 2124075 h 2124075"/>
              <a:gd name="connsiteX26" fmla="*/ 1162050 w 2714625"/>
              <a:gd name="connsiteY26" fmla="*/ 2066925 h 2124075"/>
              <a:gd name="connsiteX27" fmla="*/ 1576387 w 2714625"/>
              <a:gd name="connsiteY27" fmla="*/ 2066925 h 2124075"/>
              <a:gd name="connsiteX28" fmla="*/ 1576387 w 2714625"/>
              <a:gd name="connsiteY28" fmla="*/ 1743075 h 2124075"/>
              <a:gd name="connsiteX29" fmla="*/ 1538287 w 2714625"/>
              <a:gd name="connsiteY29" fmla="*/ 1743075 h 2124075"/>
              <a:gd name="connsiteX30" fmla="*/ 1538287 w 2714625"/>
              <a:gd name="connsiteY30" fmla="*/ 1519238 h 2124075"/>
              <a:gd name="connsiteX31" fmla="*/ 1695450 w 2714625"/>
              <a:gd name="connsiteY31" fmla="*/ 1519238 h 2124075"/>
              <a:gd name="connsiteX32" fmla="*/ 1695450 w 2714625"/>
              <a:gd name="connsiteY32" fmla="*/ 2124075 h 2124075"/>
              <a:gd name="connsiteX33" fmla="*/ 1871662 w 2714625"/>
              <a:gd name="connsiteY33" fmla="*/ 2124075 h 2124075"/>
              <a:gd name="connsiteX34" fmla="*/ 1871662 w 2714625"/>
              <a:gd name="connsiteY34" fmla="*/ 2066925 h 2124075"/>
              <a:gd name="connsiteX35" fmla="*/ 2352675 w 2714625"/>
              <a:gd name="connsiteY35" fmla="*/ 2066925 h 2124075"/>
              <a:gd name="connsiteX36" fmla="*/ 2352675 w 2714625"/>
              <a:gd name="connsiteY36" fmla="*/ 1766888 h 2124075"/>
              <a:gd name="connsiteX37" fmla="*/ 2400300 w 2714625"/>
              <a:gd name="connsiteY37" fmla="*/ 1766888 h 2124075"/>
              <a:gd name="connsiteX38" fmla="*/ 2400300 w 2714625"/>
              <a:gd name="connsiteY38" fmla="*/ 1266825 h 2124075"/>
              <a:gd name="connsiteX39" fmla="*/ 2447925 w 2714625"/>
              <a:gd name="connsiteY39" fmla="*/ 1266825 h 2124075"/>
              <a:gd name="connsiteX40" fmla="*/ 2447925 w 2714625"/>
              <a:gd name="connsiteY40" fmla="*/ 1223963 h 2124075"/>
              <a:gd name="connsiteX41" fmla="*/ 2714625 w 2714625"/>
              <a:gd name="connsiteY41" fmla="*/ 1223963 h 2124075"/>
              <a:gd name="connsiteX42" fmla="*/ 2714625 w 2714625"/>
              <a:gd name="connsiteY42" fmla="*/ 1138238 h 2124075"/>
              <a:gd name="connsiteX43" fmla="*/ 2686050 w 2714625"/>
              <a:gd name="connsiteY43" fmla="*/ 1138238 h 2124075"/>
              <a:gd name="connsiteX44" fmla="*/ 2686050 w 2714625"/>
              <a:gd name="connsiteY44" fmla="*/ 1085850 h 2124075"/>
              <a:gd name="connsiteX45" fmla="*/ 2595562 w 2714625"/>
              <a:gd name="connsiteY45" fmla="*/ 1085850 h 2124075"/>
              <a:gd name="connsiteX46" fmla="*/ 2043112 w 2714625"/>
              <a:gd name="connsiteY46" fmla="*/ 533400 h 2124075"/>
              <a:gd name="connsiteX47" fmla="*/ 2043112 w 2714625"/>
              <a:gd name="connsiteY47" fmla="*/ 95250 h 2124075"/>
              <a:gd name="connsiteX48" fmla="*/ 1562100 w 2714625"/>
              <a:gd name="connsiteY48" fmla="*/ 95250 h 2124075"/>
              <a:gd name="connsiteX49" fmla="*/ 1562100 w 2714625"/>
              <a:gd name="connsiteY49" fmla="*/ 223838 h 2124075"/>
              <a:gd name="connsiteX50" fmla="*/ 1166812 w 2714625"/>
              <a:gd name="connsiteY50" fmla="*/ 0 h 2124075"/>
              <a:gd name="connsiteX51" fmla="*/ 0 w 2714625"/>
              <a:gd name="connsiteY51" fmla="*/ 890588 h 2124075"/>
              <a:gd name="connsiteX52" fmla="*/ 85725 w 2714625"/>
              <a:gd name="connsiteY52" fmla="*/ 1038225 h 2124075"/>
              <a:gd name="connsiteX0" fmla="*/ 85725 w 2714625"/>
              <a:gd name="connsiteY0" fmla="*/ 1044575 h 2130425"/>
              <a:gd name="connsiteX1" fmla="*/ 1166812 w 2714625"/>
              <a:gd name="connsiteY1" fmla="*/ 196850 h 2130425"/>
              <a:gd name="connsiteX2" fmla="*/ 1700212 w 2714625"/>
              <a:gd name="connsiteY2" fmla="*/ 473075 h 2130425"/>
              <a:gd name="connsiteX3" fmla="*/ 1700212 w 2714625"/>
              <a:gd name="connsiteY3" fmla="*/ 225425 h 2130425"/>
              <a:gd name="connsiteX4" fmla="*/ 1909762 w 2714625"/>
              <a:gd name="connsiteY4" fmla="*/ 225425 h 2130425"/>
              <a:gd name="connsiteX5" fmla="*/ 1909762 w 2714625"/>
              <a:gd name="connsiteY5" fmla="*/ 639763 h 2130425"/>
              <a:gd name="connsiteX6" fmla="*/ 2357437 w 2714625"/>
              <a:gd name="connsiteY6" fmla="*/ 1087438 h 2130425"/>
              <a:gd name="connsiteX7" fmla="*/ 2176462 w 2714625"/>
              <a:gd name="connsiteY7" fmla="*/ 1168400 h 2130425"/>
              <a:gd name="connsiteX8" fmla="*/ 2176462 w 2714625"/>
              <a:gd name="connsiteY8" fmla="*/ 1930400 h 2130425"/>
              <a:gd name="connsiteX9" fmla="*/ 1857375 w 2714625"/>
              <a:gd name="connsiteY9" fmla="*/ 1930400 h 2130425"/>
              <a:gd name="connsiteX10" fmla="*/ 1857375 w 2714625"/>
              <a:gd name="connsiteY10" fmla="*/ 1392238 h 2130425"/>
              <a:gd name="connsiteX11" fmla="*/ 1390650 w 2714625"/>
              <a:gd name="connsiteY11" fmla="*/ 1392238 h 2130425"/>
              <a:gd name="connsiteX12" fmla="*/ 1390650 w 2714625"/>
              <a:gd name="connsiteY12" fmla="*/ 1911350 h 2130425"/>
              <a:gd name="connsiteX13" fmla="*/ 1066800 w 2714625"/>
              <a:gd name="connsiteY13" fmla="*/ 1587500 h 2130425"/>
              <a:gd name="connsiteX14" fmla="*/ 52387 w 2714625"/>
              <a:gd name="connsiteY14" fmla="*/ 1187450 h 2130425"/>
              <a:gd name="connsiteX15" fmla="*/ 52387 w 2714625"/>
              <a:gd name="connsiteY15" fmla="*/ 1377950 h 2130425"/>
              <a:gd name="connsiteX16" fmla="*/ 847725 w 2714625"/>
              <a:gd name="connsiteY16" fmla="*/ 1673225 h 2130425"/>
              <a:gd name="connsiteX17" fmla="*/ 738187 w 2714625"/>
              <a:gd name="connsiteY17" fmla="*/ 1763713 h 2130425"/>
              <a:gd name="connsiteX18" fmla="*/ 138112 w 2714625"/>
              <a:gd name="connsiteY18" fmla="*/ 1549400 h 2130425"/>
              <a:gd name="connsiteX19" fmla="*/ 138112 w 2714625"/>
              <a:gd name="connsiteY19" fmla="*/ 1701800 h 2130425"/>
              <a:gd name="connsiteX20" fmla="*/ 776287 w 2714625"/>
              <a:gd name="connsiteY20" fmla="*/ 1930400 h 2130425"/>
              <a:gd name="connsiteX21" fmla="*/ 757237 w 2714625"/>
              <a:gd name="connsiteY21" fmla="*/ 1954213 h 2130425"/>
              <a:gd name="connsiteX22" fmla="*/ 219075 w 2714625"/>
              <a:gd name="connsiteY22" fmla="*/ 1754188 h 2130425"/>
              <a:gd name="connsiteX23" fmla="*/ 176212 w 2714625"/>
              <a:gd name="connsiteY23" fmla="*/ 1868488 h 2130425"/>
              <a:gd name="connsiteX24" fmla="*/ 776287 w 2714625"/>
              <a:gd name="connsiteY24" fmla="*/ 2106613 h 2130425"/>
              <a:gd name="connsiteX25" fmla="*/ 1162050 w 2714625"/>
              <a:gd name="connsiteY25" fmla="*/ 2130425 h 2130425"/>
              <a:gd name="connsiteX26" fmla="*/ 1162050 w 2714625"/>
              <a:gd name="connsiteY26" fmla="*/ 2073275 h 2130425"/>
              <a:gd name="connsiteX27" fmla="*/ 1576387 w 2714625"/>
              <a:gd name="connsiteY27" fmla="*/ 2073275 h 2130425"/>
              <a:gd name="connsiteX28" fmla="*/ 1576387 w 2714625"/>
              <a:gd name="connsiteY28" fmla="*/ 1749425 h 2130425"/>
              <a:gd name="connsiteX29" fmla="*/ 1538287 w 2714625"/>
              <a:gd name="connsiteY29" fmla="*/ 1749425 h 2130425"/>
              <a:gd name="connsiteX30" fmla="*/ 1538287 w 2714625"/>
              <a:gd name="connsiteY30" fmla="*/ 1525588 h 2130425"/>
              <a:gd name="connsiteX31" fmla="*/ 1695450 w 2714625"/>
              <a:gd name="connsiteY31" fmla="*/ 1525588 h 2130425"/>
              <a:gd name="connsiteX32" fmla="*/ 1695450 w 2714625"/>
              <a:gd name="connsiteY32" fmla="*/ 2130425 h 2130425"/>
              <a:gd name="connsiteX33" fmla="*/ 1871662 w 2714625"/>
              <a:gd name="connsiteY33" fmla="*/ 2130425 h 2130425"/>
              <a:gd name="connsiteX34" fmla="*/ 1871662 w 2714625"/>
              <a:gd name="connsiteY34" fmla="*/ 2073275 h 2130425"/>
              <a:gd name="connsiteX35" fmla="*/ 2352675 w 2714625"/>
              <a:gd name="connsiteY35" fmla="*/ 2073275 h 2130425"/>
              <a:gd name="connsiteX36" fmla="*/ 2352675 w 2714625"/>
              <a:gd name="connsiteY36" fmla="*/ 1773238 h 2130425"/>
              <a:gd name="connsiteX37" fmla="*/ 2400300 w 2714625"/>
              <a:gd name="connsiteY37" fmla="*/ 1773238 h 2130425"/>
              <a:gd name="connsiteX38" fmla="*/ 2400300 w 2714625"/>
              <a:gd name="connsiteY38" fmla="*/ 1273175 h 2130425"/>
              <a:gd name="connsiteX39" fmla="*/ 2447925 w 2714625"/>
              <a:gd name="connsiteY39" fmla="*/ 1273175 h 2130425"/>
              <a:gd name="connsiteX40" fmla="*/ 2447925 w 2714625"/>
              <a:gd name="connsiteY40" fmla="*/ 1230313 h 2130425"/>
              <a:gd name="connsiteX41" fmla="*/ 2714625 w 2714625"/>
              <a:gd name="connsiteY41" fmla="*/ 1230313 h 2130425"/>
              <a:gd name="connsiteX42" fmla="*/ 2714625 w 2714625"/>
              <a:gd name="connsiteY42" fmla="*/ 1144588 h 2130425"/>
              <a:gd name="connsiteX43" fmla="*/ 2686050 w 2714625"/>
              <a:gd name="connsiteY43" fmla="*/ 1144588 h 2130425"/>
              <a:gd name="connsiteX44" fmla="*/ 2686050 w 2714625"/>
              <a:gd name="connsiteY44" fmla="*/ 1092200 h 2130425"/>
              <a:gd name="connsiteX45" fmla="*/ 2595562 w 2714625"/>
              <a:gd name="connsiteY45" fmla="*/ 1092200 h 2130425"/>
              <a:gd name="connsiteX46" fmla="*/ 2043112 w 2714625"/>
              <a:gd name="connsiteY46" fmla="*/ 539750 h 2130425"/>
              <a:gd name="connsiteX47" fmla="*/ 2043112 w 2714625"/>
              <a:gd name="connsiteY47" fmla="*/ 101600 h 2130425"/>
              <a:gd name="connsiteX48" fmla="*/ 1562100 w 2714625"/>
              <a:gd name="connsiteY48" fmla="*/ 101600 h 2130425"/>
              <a:gd name="connsiteX49" fmla="*/ 1562100 w 2714625"/>
              <a:gd name="connsiteY49" fmla="*/ 230188 h 2130425"/>
              <a:gd name="connsiteX50" fmla="*/ 1135062 w 2714625"/>
              <a:gd name="connsiteY50" fmla="*/ 0 h 2130425"/>
              <a:gd name="connsiteX51" fmla="*/ 0 w 2714625"/>
              <a:gd name="connsiteY51" fmla="*/ 896938 h 2130425"/>
              <a:gd name="connsiteX52" fmla="*/ 85725 w 2714625"/>
              <a:gd name="connsiteY52" fmla="*/ 1044575 h 2130425"/>
              <a:gd name="connsiteX0" fmla="*/ 85725 w 2714625"/>
              <a:gd name="connsiteY0" fmla="*/ 1044575 h 2130425"/>
              <a:gd name="connsiteX1" fmla="*/ 1166812 w 2714625"/>
              <a:gd name="connsiteY1" fmla="*/ 196850 h 2130425"/>
              <a:gd name="connsiteX2" fmla="*/ 1700212 w 2714625"/>
              <a:gd name="connsiteY2" fmla="*/ 473075 h 2130425"/>
              <a:gd name="connsiteX3" fmla="*/ 1700212 w 2714625"/>
              <a:gd name="connsiteY3" fmla="*/ 225425 h 2130425"/>
              <a:gd name="connsiteX4" fmla="*/ 1909762 w 2714625"/>
              <a:gd name="connsiteY4" fmla="*/ 225425 h 2130425"/>
              <a:gd name="connsiteX5" fmla="*/ 1909762 w 2714625"/>
              <a:gd name="connsiteY5" fmla="*/ 639763 h 2130425"/>
              <a:gd name="connsiteX6" fmla="*/ 2357437 w 2714625"/>
              <a:gd name="connsiteY6" fmla="*/ 1087438 h 2130425"/>
              <a:gd name="connsiteX7" fmla="*/ 2176462 w 2714625"/>
              <a:gd name="connsiteY7" fmla="*/ 1168400 h 2130425"/>
              <a:gd name="connsiteX8" fmla="*/ 2176462 w 2714625"/>
              <a:gd name="connsiteY8" fmla="*/ 1930400 h 2130425"/>
              <a:gd name="connsiteX9" fmla="*/ 1857375 w 2714625"/>
              <a:gd name="connsiteY9" fmla="*/ 1930400 h 2130425"/>
              <a:gd name="connsiteX10" fmla="*/ 1857375 w 2714625"/>
              <a:gd name="connsiteY10" fmla="*/ 1392238 h 2130425"/>
              <a:gd name="connsiteX11" fmla="*/ 1390650 w 2714625"/>
              <a:gd name="connsiteY11" fmla="*/ 1392238 h 2130425"/>
              <a:gd name="connsiteX12" fmla="*/ 1390650 w 2714625"/>
              <a:gd name="connsiteY12" fmla="*/ 1911350 h 2130425"/>
              <a:gd name="connsiteX13" fmla="*/ 1066800 w 2714625"/>
              <a:gd name="connsiteY13" fmla="*/ 1587500 h 2130425"/>
              <a:gd name="connsiteX14" fmla="*/ 52387 w 2714625"/>
              <a:gd name="connsiteY14" fmla="*/ 1187450 h 2130425"/>
              <a:gd name="connsiteX15" fmla="*/ 52387 w 2714625"/>
              <a:gd name="connsiteY15" fmla="*/ 1377950 h 2130425"/>
              <a:gd name="connsiteX16" fmla="*/ 847725 w 2714625"/>
              <a:gd name="connsiteY16" fmla="*/ 1673225 h 2130425"/>
              <a:gd name="connsiteX17" fmla="*/ 738187 w 2714625"/>
              <a:gd name="connsiteY17" fmla="*/ 1763713 h 2130425"/>
              <a:gd name="connsiteX18" fmla="*/ 138112 w 2714625"/>
              <a:gd name="connsiteY18" fmla="*/ 1549400 h 2130425"/>
              <a:gd name="connsiteX19" fmla="*/ 138112 w 2714625"/>
              <a:gd name="connsiteY19" fmla="*/ 1701800 h 2130425"/>
              <a:gd name="connsiteX20" fmla="*/ 776287 w 2714625"/>
              <a:gd name="connsiteY20" fmla="*/ 1930400 h 2130425"/>
              <a:gd name="connsiteX21" fmla="*/ 764381 w 2714625"/>
              <a:gd name="connsiteY21" fmla="*/ 1947070 h 2130425"/>
              <a:gd name="connsiteX22" fmla="*/ 219075 w 2714625"/>
              <a:gd name="connsiteY22" fmla="*/ 1754188 h 2130425"/>
              <a:gd name="connsiteX23" fmla="*/ 176212 w 2714625"/>
              <a:gd name="connsiteY23" fmla="*/ 1868488 h 2130425"/>
              <a:gd name="connsiteX24" fmla="*/ 776287 w 2714625"/>
              <a:gd name="connsiteY24" fmla="*/ 2106613 h 2130425"/>
              <a:gd name="connsiteX25" fmla="*/ 1162050 w 2714625"/>
              <a:gd name="connsiteY25" fmla="*/ 2130425 h 2130425"/>
              <a:gd name="connsiteX26" fmla="*/ 1162050 w 2714625"/>
              <a:gd name="connsiteY26" fmla="*/ 2073275 h 2130425"/>
              <a:gd name="connsiteX27" fmla="*/ 1576387 w 2714625"/>
              <a:gd name="connsiteY27" fmla="*/ 2073275 h 2130425"/>
              <a:gd name="connsiteX28" fmla="*/ 1576387 w 2714625"/>
              <a:gd name="connsiteY28" fmla="*/ 1749425 h 2130425"/>
              <a:gd name="connsiteX29" fmla="*/ 1538287 w 2714625"/>
              <a:gd name="connsiteY29" fmla="*/ 1749425 h 2130425"/>
              <a:gd name="connsiteX30" fmla="*/ 1538287 w 2714625"/>
              <a:gd name="connsiteY30" fmla="*/ 1525588 h 2130425"/>
              <a:gd name="connsiteX31" fmla="*/ 1695450 w 2714625"/>
              <a:gd name="connsiteY31" fmla="*/ 1525588 h 2130425"/>
              <a:gd name="connsiteX32" fmla="*/ 1695450 w 2714625"/>
              <a:gd name="connsiteY32" fmla="*/ 2130425 h 2130425"/>
              <a:gd name="connsiteX33" fmla="*/ 1871662 w 2714625"/>
              <a:gd name="connsiteY33" fmla="*/ 2130425 h 2130425"/>
              <a:gd name="connsiteX34" fmla="*/ 1871662 w 2714625"/>
              <a:gd name="connsiteY34" fmla="*/ 2073275 h 2130425"/>
              <a:gd name="connsiteX35" fmla="*/ 2352675 w 2714625"/>
              <a:gd name="connsiteY35" fmla="*/ 2073275 h 2130425"/>
              <a:gd name="connsiteX36" fmla="*/ 2352675 w 2714625"/>
              <a:gd name="connsiteY36" fmla="*/ 1773238 h 2130425"/>
              <a:gd name="connsiteX37" fmla="*/ 2400300 w 2714625"/>
              <a:gd name="connsiteY37" fmla="*/ 1773238 h 2130425"/>
              <a:gd name="connsiteX38" fmla="*/ 2400300 w 2714625"/>
              <a:gd name="connsiteY38" fmla="*/ 1273175 h 2130425"/>
              <a:gd name="connsiteX39" fmla="*/ 2447925 w 2714625"/>
              <a:gd name="connsiteY39" fmla="*/ 1273175 h 2130425"/>
              <a:gd name="connsiteX40" fmla="*/ 2447925 w 2714625"/>
              <a:gd name="connsiteY40" fmla="*/ 1230313 h 2130425"/>
              <a:gd name="connsiteX41" fmla="*/ 2714625 w 2714625"/>
              <a:gd name="connsiteY41" fmla="*/ 1230313 h 2130425"/>
              <a:gd name="connsiteX42" fmla="*/ 2714625 w 2714625"/>
              <a:gd name="connsiteY42" fmla="*/ 1144588 h 2130425"/>
              <a:gd name="connsiteX43" fmla="*/ 2686050 w 2714625"/>
              <a:gd name="connsiteY43" fmla="*/ 1144588 h 2130425"/>
              <a:gd name="connsiteX44" fmla="*/ 2686050 w 2714625"/>
              <a:gd name="connsiteY44" fmla="*/ 1092200 h 2130425"/>
              <a:gd name="connsiteX45" fmla="*/ 2595562 w 2714625"/>
              <a:gd name="connsiteY45" fmla="*/ 1092200 h 2130425"/>
              <a:gd name="connsiteX46" fmla="*/ 2043112 w 2714625"/>
              <a:gd name="connsiteY46" fmla="*/ 539750 h 2130425"/>
              <a:gd name="connsiteX47" fmla="*/ 2043112 w 2714625"/>
              <a:gd name="connsiteY47" fmla="*/ 101600 h 2130425"/>
              <a:gd name="connsiteX48" fmla="*/ 1562100 w 2714625"/>
              <a:gd name="connsiteY48" fmla="*/ 101600 h 2130425"/>
              <a:gd name="connsiteX49" fmla="*/ 1562100 w 2714625"/>
              <a:gd name="connsiteY49" fmla="*/ 230188 h 2130425"/>
              <a:gd name="connsiteX50" fmla="*/ 1135062 w 2714625"/>
              <a:gd name="connsiteY50" fmla="*/ 0 h 2130425"/>
              <a:gd name="connsiteX51" fmla="*/ 0 w 2714625"/>
              <a:gd name="connsiteY51" fmla="*/ 896938 h 2130425"/>
              <a:gd name="connsiteX52" fmla="*/ 85725 w 2714625"/>
              <a:gd name="connsiteY52" fmla="*/ 1044575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2714625" h="2130425">
                <a:moveTo>
                  <a:pt x="85725" y="1044575"/>
                </a:moveTo>
                <a:lnTo>
                  <a:pt x="1166812" y="196850"/>
                </a:lnTo>
                <a:lnTo>
                  <a:pt x="1700212" y="473075"/>
                </a:lnTo>
                <a:lnTo>
                  <a:pt x="1700212" y="225425"/>
                </a:lnTo>
                <a:lnTo>
                  <a:pt x="1909762" y="225425"/>
                </a:lnTo>
                <a:lnTo>
                  <a:pt x="1909762" y="639763"/>
                </a:lnTo>
                <a:lnTo>
                  <a:pt x="2357437" y="1087438"/>
                </a:lnTo>
                <a:lnTo>
                  <a:pt x="2176462" y="1168400"/>
                </a:lnTo>
                <a:lnTo>
                  <a:pt x="2176462" y="1930400"/>
                </a:lnTo>
                <a:lnTo>
                  <a:pt x="1857375" y="1930400"/>
                </a:lnTo>
                <a:lnTo>
                  <a:pt x="1857375" y="1392238"/>
                </a:lnTo>
                <a:lnTo>
                  <a:pt x="1390650" y="1392238"/>
                </a:lnTo>
                <a:lnTo>
                  <a:pt x="1390650" y="1911350"/>
                </a:lnTo>
                <a:lnTo>
                  <a:pt x="1066800" y="1587500"/>
                </a:lnTo>
                <a:lnTo>
                  <a:pt x="52387" y="1187450"/>
                </a:lnTo>
                <a:lnTo>
                  <a:pt x="52387" y="1377950"/>
                </a:lnTo>
                <a:lnTo>
                  <a:pt x="847725" y="1673225"/>
                </a:lnTo>
                <a:lnTo>
                  <a:pt x="738187" y="1763713"/>
                </a:lnTo>
                <a:lnTo>
                  <a:pt x="138112" y="1549400"/>
                </a:lnTo>
                <a:lnTo>
                  <a:pt x="138112" y="1701800"/>
                </a:lnTo>
                <a:lnTo>
                  <a:pt x="776287" y="1930400"/>
                </a:lnTo>
                <a:lnTo>
                  <a:pt x="764381" y="1947070"/>
                </a:lnTo>
                <a:lnTo>
                  <a:pt x="219075" y="1754188"/>
                </a:lnTo>
                <a:lnTo>
                  <a:pt x="176212" y="1868488"/>
                </a:lnTo>
                <a:lnTo>
                  <a:pt x="776287" y="2106613"/>
                </a:lnTo>
                <a:lnTo>
                  <a:pt x="1162050" y="2130425"/>
                </a:lnTo>
                <a:lnTo>
                  <a:pt x="1162050" y="2073275"/>
                </a:lnTo>
                <a:lnTo>
                  <a:pt x="1576387" y="2073275"/>
                </a:lnTo>
                <a:lnTo>
                  <a:pt x="1576387" y="1749425"/>
                </a:lnTo>
                <a:lnTo>
                  <a:pt x="1538287" y="1749425"/>
                </a:lnTo>
                <a:lnTo>
                  <a:pt x="1538287" y="1525588"/>
                </a:lnTo>
                <a:lnTo>
                  <a:pt x="1695450" y="1525588"/>
                </a:lnTo>
                <a:lnTo>
                  <a:pt x="1695450" y="2130425"/>
                </a:lnTo>
                <a:lnTo>
                  <a:pt x="1871662" y="2130425"/>
                </a:lnTo>
                <a:lnTo>
                  <a:pt x="1871662" y="2073275"/>
                </a:lnTo>
                <a:lnTo>
                  <a:pt x="2352675" y="2073275"/>
                </a:lnTo>
                <a:lnTo>
                  <a:pt x="2352675" y="1773238"/>
                </a:lnTo>
                <a:lnTo>
                  <a:pt x="2400300" y="1773238"/>
                </a:lnTo>
                <a:lnTo>
                  <a:pt x="2400300" y="1273175"/>
                </a:lnTo>
                <a:lnTo>
                  <a:pt x="2447925" y="1273175"/>
                </a:lnTo>
                <a:lnTo>
                  <a:pt x="2447925" y="1230313"/>
                </a:lnTo>
                <a:lnTo>
                  <a:pt x="2714625" y="1230313"/>
                </a:lnTo>
                <a:lnTo>
                  <a:pt x="2714625" y="1144588"/>
                </a:lnTo>
                <a:lnTo>
                  <a:pt x="2686050" y="1144588"/>
                </a:lnTo>
                <a:lnTo>
                  <a:pt x="2686050" y="1092200"/>
                </a:lnTo>
                <a:lnTo>
                  <a:pt x="2595562" y="1092200"/>
                </a:lnTo>
                <a:lnTo>
                  <a:pt x="2043112" y="539750"/>
                </a:lnTo>
                <a:lnTo>
                  <a:pt x="2043112" y="101600"/>
                </a:lnTo>
                <a:lnTo>
                  <a:pt x="1562100" y="101600"/>
                </a:lnTo>
                <a:lnTo>
                  <a:pt x="1562100" y="230188"/>
                </a:lnTo>
                <a:lnTo>
                  <a:pt x="1135062" y="0"/>
                </a:lnTo>
                <a:lnTo>
                  <a:pt x="0" y="896938"/>
                </a:lnTo>
                <a:lnTo>
                  <a:pt x="85725" y="104457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0" name="Picture 4" descr="อาร์เบอร์วันปลูกต้นไม้ตัวละครเด็กชายและเด็กหญิงปลูกต้นไม้, ตัวละครภาพตัดปะ,  เด็กผู้ชาย, อาร์เบอร์วันภาพ PNG และ PSD สำหรับดาวน์โหลดฟรี | Trees to  plant, Drawing for kids, Arbour day">
            <a:extLst>
              <a:ext uri="{FF2B5EF4-FFF2-40B4-BE49-F238E27FC236}">
                <a16:creationId xmlns:a16="http://schemas.microsoft.com/office/drawing/2014/main" id="{7AABBF3C-C280-AB49-91C4-46C5592F38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0710" y="1174777"/>
            <a:ext cx="3838956" cy="3838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Trẻ Em Kết Hợp Yếu Tố Hoạt Hình Nhặt Rác Hình ảnh | Định dạng hình ảnh PSD  401685273| vn.lovepik.com">
            <a:extLst>
              <a:ext uri="{FF2B5EF4-FFF2-40B4-BE49-F238E27FC236}">
                <a16:creationId xmlns:a16="http://schemas.microsoft.com/office/drawing/2014/main" id="{24882CF7-4EFB-924F-87D2-7568AF208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1047" l="10000" r="90000">
                        <a14:foregroundMark x1="23256" y1="61163" x2="23372" y2="51628"/>
                        <a14:foregroundMark x1="23372" y1="51628" x2="27209" y2="43023"/>
                        <a14:foregroundMark x1="27209" y1="43023" x2="29186" y2="41977"/>
                        <a14:foregroundMark x1="36279" y1="77326" x2="45349" y2="74302"/>
                        <a14:foregroundMark x1="45349" y1="74302" x2="48372" y2="72093"/>
                        <a14:foregroundMark x1="41977" y1="70349" x2="42674" y2="72326"/>
                        <a14:foregroundMark x1="24419" y1="73721" x2="25116" y2="73953"/>
                        <a14:foregroundMark x1="25349" y1="73721" x2="25116" y2="72093"/>
                        <a14:foregroundMark x1="25116" y1="71860" x2="23488" y2="72791"/>
                        <a14:foregroundMark x1="66860" y1="88837" x2="66628" y2="86512"/>
                        <a14:foregroundMark x1="66628" y1="86279" x2="65930" y2="89651"/>
                        <a14:foregroundMark x1="65930" y1="89419" x2="65930" y2="91047"/>
                        <a14:foregroundMark x1="65465" y1="90814" x2="63721" y2="90814"/>
                        <a14:foregroundMark x1="75116" y1="20814" x2="73256" y2="17558"/>
                        <a14:foregroundMark x1="73256" y1="17326" x2="73256" y2="17326"/>
                        <a14:foregroundMark x1="38605" y1="39767" x2="38605" y2="481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594" y="1485492"/>
            <a:ext cx="3477060" cy="3477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6930736" y="4956464"/>
            <a:ext cx="1589809" cy="187036"/>
          </a:xfrm>
          <a:prstGeom prst="rect">
            <a:avLst/>
          </a:prstGeom>
          <a:solidFill>
            <a:srgbClr val="FAD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408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0A45D2D-8C74-B944-B6BE-FBB9B2F42B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28" y="177145"/>
            <a:ext cx="1000265" cy="9335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93F7AC3-B277-9B48-995C-79DF9EAE8030}"/>
              </a:ext>
            </a:extLst>
          </p:cNvPr>
          <p:cNvSpPr txBox="1"/>
          <p:nvPr/>
        </p:nvSpPr>
        <p:spPr>
          <a:xfrm>
            <a:off x="764429" y="355010"/>
            <a:ext cx="8275662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A651"/>
                </a:solidFill>
              </a:rPr>
              <a:t>         </a:t>
            </a:r>
            <a:r>
              <a:rPr lang="en-US" sz="2400" b="1" dirty="0" err="1">
                <a:solidFill>
                  <a:srgbClr val="05A8E8"/>
                </a:solidFill>
              </a:rPr>
              <a:t>Sinh</a:t>
            </a:r>
            <a:r>
              <a:rPr lang="en-US" sz="2400" b="1" dirty="0">
                <a:solidFill>
                  <a:srgbClr val="05A8E8"/>
                </a:solidFill>
              </a:rPr>
              <a:t> </a:t>
            </a:r>
            <a:r>
              <a:rPr lang="en-US" sz="2400" b="1" dirty="0" err="1">
                <a:solidFill>
                  <a:srgbClr val="05A8E8"/>
                </a:solidFill>
              </a:rPr>
              <a:t>hoạt</a:t>
            </a:r>
            <a:r>
              <a:rPr lang="en-US" sz="2400" b="1" dirty="0">
                <a:solidFill>
                  <a:srgbClr val="05A8E8"/>
                </a:solidFill>
              </a:rPr>
              <a:t> </a:t>
            </a:r>
            <a:r>
              <a:rPr lang="en-US" sz="2400" b="1" dirty="0" err="1">
                <a:solidFill>
                  <a:srgbClr val="05A8E8"/>
                </a:solidFill>
              </a:rPr>
              <a:t>lớp</a:t>
            </a:r>
            <a:endParaRPr lang="en-US" sz="2400" b="1" dirty="0">
              <a:solidFill>
                <a:srgbClr val="05A8E8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ABDE095-3F68-F249-AA10-DC51C4A8E467}"/>
              </a:ext>
            </a:extLst>
          </p:cNvPr>
          <p:cNvSpPr/>
          <p:nvPr/>
        </p:nvSpPr>
        <p:spPr>
          <a:xfrm>
            <a:off x="764429" y="932860"/>
            <a:ext cx="8002200" cy="1131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Chia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sẻ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về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những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việc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tốt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mà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em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và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các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bạn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hàng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xóm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đã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làm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3D417B4-8D36-7B4D-B196-C7085A419D87}"/>
              </a:ext>
            </a:extLst>
          </p:cNvPr>
          <p:cNvSpPr/>
          <p:nvPr/>
        </p:nvSpPr>
        <p:spPr>
          <a:xfrm>
            <a:off x="764429" y="2076634"/>
            <a:ext cx="4526899" cy="1685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-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Kể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về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những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việc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tốt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đó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.</a:t>
            </a:r>
          </a:p>
          <a:p>
            <a:pPr marL="180975" lvl="0" indent="-180975">
              <a:lnSpc>
                <a:spcPct val="150000"/>
              </a:lnSpc>
            </a:pP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-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Em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cảm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thấy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như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thế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nào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sau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 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khi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thực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hiện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những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việc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đó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AF93F5B-65AA-BA47-9FD7-315CE854DC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38728" y="1624897"/>
            <a:ext cx="3653601" cy="258574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930736" y="4956464"/>
            <a:ext cx="1589809" cy="187036"/>
          </a:xfrm>
          <a:prstGeom prst="rect">
            <a:avLst/>
          </a:prstGeom>
          <a:solidFill>
            <a:srgbClr val="FAD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734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build="p"/>
      <p:bldP spid="8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64" y="1285875"/>
            <a:ext cx="8541327" cy="2704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7077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096" y="2116441"/>
            <a:ext cx="3657600" cy="1426500"/>
          </a:xfrm>
        </p:spPr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25: </a:t>
            </a:r>
            <a:br>
              <a:rPr lang="en-US" dirty="0"/>
            </a:b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hàng</a:t>
            </a:r>
            <a:r>
              <a:rPr lang="en-US" dirty="0"/>
              <a:t> </a:t>
            </a:r>
            <a:r>
              <a:rPr lang="en-US" dirty="0" err="1"/>
              <a:t>xóm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930736" y="4956464"/>
            <a:ext cx="1589809" cy="18703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15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930736" y="4914900"/>
            <a:ext cx="1641764" cy="228600"/>
          </a:xfrm>
          <a:prstGeom prst="rect">
            <a:avLst/>
          </a:prstGeom>
          <a:solidFill>
            <a:srgbClr val="FAD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C482B4-C714-1A4D-A4AB-E34F60CB9B11}"/>
              </a:ext>
            </a:extLst>
          </p:cNvPr>
          <p:cNvSpPr txBox="1"/>
          <p:nvPr/>
        </p:nvSpPr>
        <p:spPr>
          <a:xfrm>
            <a:off x="1486598" y="415868"/>
            <a:ext cx="72848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E42428"/>
                </a:solidFill>
              </a:rPr>
              <a:t>	</a:t>
            </a:r>
            <a:r>
              <a:rPr lang="en-US" sz="3200" b="1" dirty="0" err="1" smtClean="0">
                <a:solidFill>
                  <a:srgbClr val="E42428"/>
                </a:solidFill>
              </a:rPr>
              <a:t>YÊU</a:t>
            </a:r>
            <a:r>
              <a:rPr lang="en-US" sz="3200" b="1" dirty="0" smtClean="0">
                <a:solidFill>
                  <a:srgbClr val="E42428"/>
                </a:solidFill>
              </a:rPr>
              <a:t> </a:t>
            </a:r>
            <a:r>
              <a:rPr lang="en-US" sz="3200" b="1" dirty="0" err="1" smtClean="0">
                <a:solidFill>
                  <a:srgbClr val="E42428"/>
                </a:solidFill>
              </a:rPr>
              <a:t>CẦU</a:t>
            </a:r>
            <a:r>
              <a:rPr lang="en-US" sz="3200" b="1" dirty="0" smtClean="0">
                <a:solidFill>
                  <a:srgbClr val="E42428"/>
                </a:solidFill>
              </a:rPr>
              <a:t> </a:t>
            </a:r>
            <a:r>
              <a:rPr lang="en-US" sz="3200" b="1" dirty="0" err="1" smtClean="0">
                <a:solidFill>
                  <a:srgbClr val="E42428"/>
                </a:solidFill>
              </a:rPr>
              <a:t>CẦN</a:t>
            </a:r>
            <a:r>
              <a:rPr lang="en-US" sz="3200" b="1" dirty="0" smtClean="0">
                <a:solidFill>
                  <a:srgbClr val="E42428"/>
                </a:solidFill>
              </a:rPr>
              <a:t> </a:t>
            </a:r>
            <a:r>
              <a:rPr lang="en-US" sz="3200" b="1" dirty="0" err="1" smtClean="0">
                <a:solidFill>
                  <a:srgbClr val="E42428"/>
                </a:solidFill>
              </a:rPr>
              <a:t>ĐẠT</a:t>
            </a:r>
            <a:r>
              <a:rPr lang="en-US" sz="3200" b="1" dirty="0" smtClean="0">
                <a:solidFill>
                  <a:srgbClr val="E42428"/>
                </a:solidFill>
              </a:rPr>
              <a:t> </a:t>
            </a:r>
            <a:endParaRPr lang="en-US" sz="3200" b="1" dirty="0">
              <a:solidFill>
                <a:srgbClr val="E42428"/>
              </a:solidFill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011924398"/>
              </p:ext>
            </p:extLst>
          </p:nvPr>
        </p:nvGraphicFramePr>
        <p:xfrm>
          <a:off x="0" y="1444335"/>
          <a:ext cx="9164084" cy="25983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23720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E4A89A-5D84-744E-8DC4-4103894EAD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99" y="240012"/>
            <a:ext cx="729244" cy="8055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B686FDD-6B8A-144A-A583-7C95509128BD}"/>
              </a:ext>
            </a:extLst>
          </p:cNvPr>
          <p:cNvSpPr txBox="1"/>
          <p:nvPr/>
        </p:nvSpPr>
        <p:spPr>
          <a:xfrm>
            <a:off x="609699" y="400433"/>
            <a:ext cx="80771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7C0A"/>
                </a:solidFill>
              </a:rPr>
              <a:t>         </a:t>
            </a:r>
            <a:r>
              <a:rPr lang="en-US" sz="2400" b="1" dirty="0" err="1">
                <a:solidFill>
                  <a:srgbClr val="FF7C0A"/>
                </a:solidFill>
              </a:rPr>
              <a:t>Hoạt</a:t>
            </a:r>
            <a:r>
              <a:rPr lang="en-US" sz="2400" b="1" dirty="0">
                <a:solidFill>
                  <a:srgbClr val="FF7C0A"/>
                </a:solidFill>
              </a:rPr>
              <a:t> </a:t>
            </a:r>
            <a:r>
              <a:rPr lang="en-US" sz="2400" b="1" dirty="0" err="1">
                <a:solidFill>
                  <a:srgbClr val="FF7C0A"/>
                </a:solidFill>
              </a:rPr>
              <a:t>động</a:t>
            </a:r>
            <a:r>
              <a:rPr lang="en-US" sz="2400" b="1" dirty="0">
                <a:solidFill>
                  <a:srgbClr val="FF7C0A"/>
                </a:solidFill>
              </a:rPr>
              <a:t> </a:t>
            </a:r>
            <a:r>
              <a:rPr lang="en-US" sz="2400" b="1" dirty="0" err="1">
                <a:solidFill>
                  <a:srgbClr val="FF7C0A"/>
                </a:solidFill>
              </a:rPr>
              <a:t>giáo</a:t>
            </a:r>
            <a:r>
              <a:rPr lang="en-US" sz="2400" b="1" dirty="0">
                <a:solidFill>
                  <a:srgbClr val="FF7C0A"/>
                </a:solidFill>
              </a:rPr>
              <a:t> </a:t>
            </a:r>
            <a:r>
              <a:rPr lang="en-US" sz="2400" b="1" dirty="0" err="1">
                <a:solidFill>
                  <a:srgbClr val="FF7C0A"/>
                </a:solidFill>
              </a:rPr>
              <a:t>dục</a:t>
            </a:r>
            <a:r>
              <a:rPr lang="en-US" sz="2400" b="1" dirty="0">
                <a:solidFill>
                  <a:srgbClr val="FF7C0A"/>
                </a:solidFill>
              </a:rPr>
              <a:t> </a:t>
            </a:r>
            <a:r>
              <a:rPr lang="en-US" sz="2400" b="1" dirty="0" err="1">
                <a:solidFill>
                  <a:srgbClr val="FF7C0A"/>
                </a:solidFill>
              </a:rPr>
              <a:t>theo</a:t>
            </a:r>
            <a:r>
              <a:rPr lang="en-US" sz="2400" b="1" dirty="0">
                <a:solidFill>
                  <a:srgbClr val="FF7C0A"/>
                </a:solidFill>
              </a:rPr>
              <a:t> </a:t>
            </a:r>
            <a:r>
              <a:rPr lang="en-US" sz="2400" b="1" dirty="0" err="1">
                <a:solidFill>
                  <a:srgbClr val="FF7C0A"/>
                </a:solidFill>
              </a:rPr>
              <a:t>chủ</a:t>
            </a:r>
            <a:r>
              <a:rPr lang="en-US" sz="2400" b="1" dirty="0">
                <a:solidFill>
                  <a:srgbClr val="FF7C0A"/>
                </a:solidFill>
              </a:rPr>
              <a:t> </a:t>
            </a:r>
            <a:r>
              <a:rPr lang="en-US" sz="2400" b="1" dirty="0" err="1">
                <a:solidFill>
                  <a:srgbClr val="FF7C0A"/>
                </a:solidFill>
              </a:rPr>
              <a:t>đề</a:t>
            </a:r>
            <a:endParaRPr lang="en-US" sz="2400" b="1" dirty="0">
              <a:solidFill>
                <a:srgbClr val="FF7C0A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tx2">
                    <a:lumMod val="10000"/>
                  </a:schemeClr>
                </a:solidFill>
              </a:rPr>
              <a:t>1. </a:t>
            </a:r>
            <a:r>
              <a:rPr lang="en-US" sz="2400" b="1" dirty="0" err="1">
                <a:solidFill>
                  <a:schemeClr val="tx2">
                    <a:lumMod val="10000"/>
                  </a:schemeClr>
                </a:solidFill>
              </a:rPr>
              <a:t>Kể</a:t>
            </a:r>
            <a:r>
              <a:rPr lang="en-US" sz="2400" b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2">
                    <a:lumMod val="10000"/>
                  </a:schemeClr>
                </a:solidFill>
              </a:rPr>
              <a:t>về</a:t>
            </a:r>
            <a:r>
              <a:rPr lang="en-US" sz="2400" b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2">
                    <a:lumMod val="10000"/>
                  </a:schemeClr>
                </a:solidFill>
              </a:rPr>
              <a:t>người</a:t>
            </a:r>
            <a:r>
              <a:rPr lang="en-US" sz="2400" b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2">
                    <a:lumMod val="10000"/>
                  </a:schemeClr>
                </a:solidFill>
              </a:rPr>
              <a:t>bạn</a:t>
            </a:r>
            <a:r>
              <a:rPr lang="en-US" sz="2400" b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2">
                    <a:lumMod val="10000"/>
                  </a:schemeClr>
                </a:solidFill>
              </a:rPr>
              <a:t>hàng</a:t>
            </a:r>
            <a:r>
              <a:rPr lang="en-US" sz="2400" b="1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2">
                    <a:lumMod val="10000"/>
                  </a:schemeClr>
                </a:solidFill>
              </a:rPr>
              <a:t>xóm</a:t>
            </a:r>
            <a:r>
              <a:rPr lang="en-US" sz="2400" b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2">
                    <a:lumMod val="10000"/>
                  </a:schemeClr>
                </a:solidFill>
              </a:rPr>
              <a:t>mà</a:t>
            </a:r>
            <a:r>
              <a:rPr lang="en-US" sz="2400" b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2">
                    <a:lumMod val="10000"/>
                  </a:schemeClr>
                </a:solidFill>
              </a:rPr>
              <a:t>em</a:t>
            </a:r>
            <a:r>
              <a:rPr lang="en-US" sz="2400" b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2">
                    <a:lumMod val="10000"/>
                  </a:schemeClr>
                </a:solidFill>
              </a:rPr>
              <a:t>biết</a:t>
            </a:r>
            <a:endParaRPr lang="en-US" sz="2400" b="1" dirty="0">
              <a:solidFill>
                <a:schemeClr val="tx2">
                  <a:lumMod val="10000"/>
                </a:schemeClr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0384A42-C874-A243-BE39-EA1CE70FDB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2000"/>
                    </a14:imgEffect>
                    <a14:imgEffect>
                      <a14:brightnessContrast bright="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83733" y="1495406"/>
            <a:ext cx="3962237" cy="330474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CFC53FD-EBC9-944C-A7C2-712E39259C29}"/>
              </a:ext>
            </a:extLst>
          </p:cNvPr>
          <p:cNvSpPr/>
          <p:nvPr/>
        </p:nvSpPr>
        <p:spPr>
          <a:xfrm>
            <a:off x="916992" y="1536817"/>
            <a:ext cx="4253319" cy="22398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Bạn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tên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là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gì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?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Hình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dáng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của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bạn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ra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sao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?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Sở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thích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của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bạn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là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gì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?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E3E7EA">
                  <a:lumMod val="10000"/>
                </a:srgb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930736" y="4956464"/>
            <a:ext cx="1589809" cy="187036"/>
          </a:xfrm>
          <a:prstGeom prst="rect">
            <a:avLst/>
          </a:prstGeom>
          <a:solidFill>
            <a:srgbClr val="FAD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390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6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E4A89A-5D84-744E-8DC4-4103894EAD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99" y="240012"/>
            <a:ext cx="729244" cy="80556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930736" y="4956464"/>
            <a:ext cx="1589809" cy="187036"/>
          </a:xfrm>
          <a:prstGeom prst="rect">
            <a:avLst/>
          </a:prstGeom>
          <a:solidFill>
            <a:srgbClr val="FAD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ể chuyện Hàng xóm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9478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34925"/>
            <a:ext cx="9144000" cy="507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875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10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930736" y="4956464"/>
            <a:ext cx="1589809" cy="187036"/>
          </a:xfrm>
          <a:prstGeom prst="rect">
            <a:avLst/>
          </a:prstGeom>
          <a:solidFill>
            <a:srgbClr val="FAD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C482B4-C714-1A4D-A4AB-E34F60CB9B11}"/>
              </a:ext>
            </a:extLst>
          </p:cNvPr>
          <p:cNvSpPr txBox="1"/>
          <p:nvPr/>
        </p:nvSpPr>
        <p:spPr>
          <a:xfrm>
            <a:off x="2525687" y="613294"/>
            <a:ext cx="40517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E42428"/>
                </a:solidFill>
              </a:rPr>
              <a:t>	</a:t>
            </a:r>
            <a:r>
              <a:rPr lang="en-US" sz="3200" b="1" dirty="0" err="1" smtClean="0">
                <a:solidFill>
                  <a:srgbClr val="E42428"/>
                </a:solidFill>
              </a:rPr>
              <a:t>KẾT</a:t>
            </a:r>
            <a:r>
              <a:rPr lang="en-US" sz="3200" b="1" dirty="0" smtClean="0">
                <a:solidFill>
                  <a:srgbClr val="E42428"/>
                </a:solidFill>
              </a:rPr>
              <a:t> </a:t>
            </a:r>
            <a:r>
              <a:rPr lang="en-US" sz="3200" b="1" dirty="0" err="1" smtClean="0">
                <a:solidFill>
                  <a:srgbClr val="E42428"/>
                </a:solidFill>
              </a:rPr>
              <a:t>LUẬN</a:t>
            </a:r>
            <a:endParaRPr lang="en-US" sz="3200" b="1" dirty="0">
              <a:solidFill>
                <a:srgbClr val="E42428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32509" y="905681"/>
            <a:ext cx="8489373" cy="3978045"/>
            <a:chOff x="1522616" y="905682"/>
            <a:chExt cx="6057900" cy="2971800"/>
          </a:xfrm>
        </p:grpSpPr>
        <p:sp>
          <p:nvSpPr>
            <p:cNvPr id="2" name="Horizontal Scroll 1"/>
            <p:cNvSpPr/>
            <p:nvPr/>
          </p:nvSpPr>
          <p:spPr>
            <a:xfrm>
              <a:off x="1522616" y="905682"/>
              <a:ext cx="6057900" cy="2971800"/>
            </a:xfrm>
            <a:prstGeom prst="horizontalScroll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098964" y="1475509"/>
              <a:ext cx="5122718" cy="1908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smtClean="0"/>
                <a:t>     </a:t>
              </a:r>
              <a:r>
                <a:rPr lang="en-US" sz="4000" dirty="0" err="1" smtClean="0"/>
                <a:t>Có</a:t>
              </a:r>
              <a:r>
                <a:rPr lang="en-US" sz="4000" dirty="0" smtClean="0"/>
                <a:t> </a:t>
              </a:r>
              <a:r>
                <a:rPr lang="en-US" sz="4000" dirty="0" err="1"/>
                <a:t>thể</a:t>
              </a:r>
              <a:r>
                <a:rPr lang="en-US" sz="4000" dirty="0"/>
                <a:t> </a:t>
              </a:r>
              <a:r>
                <a:rPr lang="en-US" sz="4000" dirty="0" err="1"/>
                <a:t>kết</a:t>
              </a:r>
              <a:r>
                <a:rPr lang="en-US" sz="4000" dirty="0"/>
                <a:t> </a:t>
              </a:r>
              <a:r>
                <a:rPr lang="en-US" sz="4000" dirty="0" err="1"/>
                <a:t>bạn</a:t>
              </a:r>
              <a:r>
                <a:rPr lang="en-US" sz="4000" dirty="0"/>
                <a:t> ở </a:t>
              </a:r>
              <a:r>
                <a:rPr lang="en-US" sz="4000" dirty="0" err="1"/>
                <a:t>lớp</a:t>
              </a:r>
              <a:r>
                <a:rPr lang="en-US" sz="4000" dirty="0"/>
                <a:t>, ở </a:t>
              </a:r>
              <a:r>
                <a:rPr lang="en-US" sz="4000" dirty="0" err="1"/>
                <a:t>trường</a:t>
              </a:r>
              <a:r>
                <a:rPr lang="en-US" sz="4000" dirty="0"/>
                <a:t>, </a:t>
              </a:r>
              <a:r>
                <a:rPr lang="en-US" sz="4000" dirty="0" err="1"/>
                <a:t>và</a:t>
              </a:r>
              <a:r>
                <a:rPr lang="en-US" sz="4000" dirty="0"/>
                <a:t> </a:t>
              </a:r>
              <a:r>
                <a:rPr lang="en-US" sz="4000" dirty="0" err="1"/>
                <a:t>cũng</a:t>
              </a:r>
              <a:r>
                <a:rPr lang="en-US" sz="4000" dirty="0"/>
                <a:t> </a:t>
              </a:r>
              <a:r>
                <a:rPr lang="en-US" sz="4000" dirty="0" err="1"/>
                <a:t>có</a:t>
              </a:r>
              <a:r>
                <a:rPr lang="en-US" sz="4000" dirty="0"/>
                <a:t> </a:t>
              </a:r>
              <a:r>
                <a:rPr lang="en-US" sz="4000" dirty="0" err="1"/>
                <a:t>thể</a:t>
              </a:r>
              <a:r>
                <a:rPr lang="en-US" sz="4000" dirty="0"/>
                <a:t> </a:t>
              </a:r>
              <a:r>
                <a:rPr lang="en-US" sz="4000" dirty="0" err="1"/>
                <a:t>kết</a:t>
              </a:r>
              <a:r>
                <a:rPr lang="en-US" sz="4000" dirty="0"/>
                <a:t> </a:t>
              </a:r>
              <a:r>
                <a:rPr lang="en-US" sz="4000" dirty="0" err="1"/>
                <a:t>bạn</a:t>
              </a:r>
              <a:r>
                <a:rPr lang="en-US" sz="4000" dirty="0"/>
                <a:t> ở </a:t>
              </a:r>
              <a:r>
                <a:rPr lang="en-US" sz="4000" dirty="0" err="1"/>
                <a:t>nơi</a:t>
              </a:r>
              <a:r>
                <a:rPr lang="en-US" sz="4000" dirty="0"/>
                <a:t> </a:t>
              </a:r>
              <a:r>
                <a:rPr lang="en-US" sz="4000" dirty="0" err="1"/>
                <a:t>mình</a:t>
              </a:r>
              <a:r>
                <a:rPr lang="en-US" sz="4000" dirty="0"/>
                <a:t> </a:t>
              </a:r>
              <a:r>
                <a:rPr lang="en-US" sz="4000" dirty="0" err="1"/>
                <a:t>sinh</a:t>
              </a:r>
              <a:r>
                <a:rPr lang="en-US" sz="4000" dirty="0"/>
                <a:t> </a:t>
              </a:r>
              <a:r>
                <a:rPr lang="en-US" sz="4000" dirty="0" err="1"/>
                <a:t>sống</a:t>
              </a:r>
              <a:r>
                <a:rPr lang="en-US" sz="4000" dirty="0"/>
                <a:t>. </a:t>
              </a:r>
              <a:r>
                <a:rPr lang="en-US" sz="4000" dirty="0" err="1"/>
                <a:t>Có</a:t>
              </a:r>
              <a:r>
                <a:rPr lang="en-US" sz="4000" dirty="0"/>
                <a:t> </a:t>
              </a:r>
              <a:r>
                <a:rPr lang="en-US" sz="4000" dirty="0" err="1"/>
                <a:t>bạn</a:t>
              </a:r>
              <a:r>
                <a:rPr lang="en-US" sz="4000" dirty="0"/>
                <a:t>, </a:t>
              </a:r>
              <a:r>
                <a:rPr lang="en-US" sz="4000" dirty="0" err="1"/>
                <a:t>cuộc</a:t>
              </a:r>
              <a:r>
                <a:rPr lang="en-US" sz="4000" dirty="0"/>
                <a:t> </a:t>
              </a:r>
              <a:r>
                <a:rPr lang="en-US" sz="4000" dirty="0" err="1"/>
                <a:t>sống</a:t>
              </a:r>
              <a:r>
                <a:rPr lang="en-US" sz="4000" dirty="0"/>
                <a:t> </a:t>
              </a:r>
              <a:r>
                <a:rPr lang="en-US" sz="4000" dirty="0" err="1"/>
                <a:t>sẽ</a:t>
              </a:r>
              <a:r>
                <a:rPr lang="en-US" sz="4000" dirty="0"/>
                <a:t> </a:t>
              </a:r>
              <a:r>
                <a:rPr lang="en-US" sz="4000" dirty="0" err="1"/>
                <a:t>vui</a:t>
              </a:r>
              <a:r>
                <a:rPr lang="en-US" sz="4000" dirty="0"/>
                <a:t> </a:t>
              </a:r>
              <a:r>
                <a:rPr lang="en-US" sz="4000" dirty="0" err="1"/>
                <a:t>hơn</a:t>
              </a:r>
              <a:r>
                <a:rPr lang="en-US" sz="4000" dirty="0" smtClean="0"/>
                <a:t>. 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484927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0666A7-7977-934B-9550-0194017516FD}"/>
              </a:ext>
            </a:extLst>
          </p:cNvPr>
          <p:cNvSpPr/>
          <p:nvPr/>
        </p:nvSpPr>
        <p:spPr>
          <a:xfrm>
            <a:off x="511325" y="144138"/>
            <a:ext cx="8479873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b="1" dirty="0">
                <a:solidFill>
                  <a:srgbClr val="E3E7EA">
                    <a:lumMod val="10000"/>
                  </a:srgbClr>
                </a:solidFill>
              </a:rPr>
              <a:t>2. </a:t>
            </a:r>
            <a:r>
              <a:rPr lang="en-US" sz="2400" b="1" dirty="0" err="1">
                <a:solidFill>
                  <a:srgbClr val="E3E7EA">
                    <a:lumMod val="10000"/>
                  </a:srgbClr>
                </a:solidFill>
              </a:rPr>
              <a:t>Nêu</a:t>
            </a:r>
            <a:r>
              <a:rPr lang="en-US" sz="2400" b="1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b="1" dirty="0" err="1">
                <a:solidFill>
                  <a:srgbClr val="E3E7EA">
                    <a:lumMod val="10000"/>
                  </a:srgbClr>
                </a:solidFill>
              </a:rPr>
              <a:t>những</a:t>
            </a:r>
            <a:r>
              <a:rPr lang="en-US" sz="2400" b="1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b="1" dirty="0" err="1">
                <a:solidFill>
                  <a:srgbClr val="E3E7EA">
                    <a:lumMod val="10000"/>
                  </a:srgbClr>
                </a:solidFill>
              </a:rPr>
              <a:t>việc</a:t>
            </a:r>
            <a:r>
              <a:rPr lang="en-US" sz="2400" b="1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b="1" dirty="0" err="1">
                <a:solidFill>
                  <a:srgbClr val="E3E7EA">
                    <a:lumMod val="10000"/>
                  </a:srgbClr>
                </a:solidFill>
              </a:rPr>
              <a:t>em</a:t>
            </a:r>
            <a:r>
              <a:rPr lang="en-US" sz="2400" b="1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b="1" dirty="0" err="1">
                <a:solidFill>
                  <a:srgbClr val="E3E7EA">
                    <a:lumMod val="10000"/>
                  </a:srgbClr>
                </a:solidFill>
              </a:rPr>
              <a:t>có</a:t>
            </a:r>
            <a:r>
              <a:rPr lang="en-US" sz="2400" b="1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b="1" dirty="0" err="1">
                <a:solidFill>
                  <a:srgbClr val="E3E7EA">
                    <a:lumMod val="10000"/>
                  </a:srgbClr>
                </a:solidFill>
              </a:rPr>
              <a:t>thể</a:t>
            </a:r>
            <a:r>
              <a:rPr lang="en-US" sz="2400" b="1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b="1" dirty="0" err="1">
                <a:solidFill>
                  <a:srgbClr val="E3E7EA">
                    <a:lumMod val="10000"/>
                  </a:srgbClr>
                </a:solidFill>
              </a:rPr>
              <a:t>làm</a:t>
            </a:r>
            <a:r>
              <a:rPr lang="en-US" sz="2400" b="1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b="1" dirty="0" err="1">
                <a:solidFill>
                  <a:srgbClr val="E3E7EA">
                    <a:lumMod val="10000"/>
                  </a:srgbClr>
                </a:solidFill>
              </a:rPr>
              <a:t>cùng</a:t>
            </a:r>
            <a:r>
              <a:rPr lang="en-US" sz="2400" b="1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b="1" dirty="0" err="1">
                <a:solidFill>
                  <a:srgbClr val="E3E7EA">
                    <a:lumMod val="10000"/>
                  </a:srgbClr>
                </a:solidFill>
              </a:rPr>
              <a:t>hàng</a:t>
            </a:r>
            <a:r>
              <a:rPr lang="en-US" sz="2400" b="1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b="1" dirty="0" err="1">
                <a:solidFill>
                  <a:srgbClr val="E3E7EA">
                    <a:lumMod val="10000"/>
                  </a:srgbClr>
                </a:solidFill>
              </a:rPr>
              <a:t>xóm</a:t>
            </a:r>
            <a:r>
              <a:rPr lang="en-US" sz="2400" b="1" dirty="0">
                <a:solidFill>
                  <a:srgbClr val="E3E7EA">
                    <a:lumMod val="10000"/>
                  </a:srgbClr>
                </a:solidFill>
              </a:rPr>
              <a:t>.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BA4A045-1B72-724E-B3FC-4F3B93E792E0}"/>
              </a:ext>
            </a:extLst>
          </p:cNvPr>
          <p:cNvSpPr/>
          <p:nvPr/>
        </p:nvSpPr>
        <p:spPr>
          <a:xfrm>
            <a:off x="804103" y="641069"/>
            <a:ext cx="6940075" cy="1131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Kể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những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việc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em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có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thể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làm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cùng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bạn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.</a:t>
            </a:r>
          </a:p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Dự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định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thời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gian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,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cách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làm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những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việc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E3E7EA">
                    <a:lumMod val="10000"/>
                  </a:srgbClr>
                </a:solidFill>
              </a:rPr>
              <a:t>đó</a:t>
            </a:r>
            <a:r>
              <a:rPr lang="en-US" sz="2400" dirty="0">
                <a:solidFill>
                  <a:srgbClr val="E3E7EA">
                    <a:lumMod val="10000"/>
                  </a:srgbClr>
                </a:solidFill>
              </a:rPr>
              <a:t>.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D2ACDEF-8623-F045-AF9F-20CC9BD4EC37}"/>
              </a:ext>
            </a:extLst>
          </p:cNvPr>
          <p:cNvGrpSpPr/>
          <p:nvPr/>
        </p:nvGrpSpPr>
        <p:grpSpPr>
          <a:xfrm>
            <a:off x="635907" y="1778031"/>
            <a:ext cx="3936093" cy="2932433"/>
            <a:chOff x="635907" y="1778031"/>
            <a:chExt cx="3936093" cy="2932433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62A088CC-6609-2D48-AE88-38B2B191F3D1}"/>
                </a:ext>
              </a:extLst>
            </p:cNvPr>
            <p:cNvGrpSpPr/>
            <p:nvPr/>
          </p:nvGrpSpPr>
          <p:grpSpPr>
            <a:xfrm>
              <a:off x="635907" y="1778031"/>
              <a:ext cx="3936093" cy="2932433"/>
              <a:chOff x="635907" y="1772917"/>
              <a:chExt cx="3936093" cy="2932433"/>
            </a:xfrm>
          </p:grpSpPr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FA70EC1C-688F-9B4C-8B72-387FC0265F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47000"/>
                        </a14:imgEffect>
                        <a14:imgEffect>
                          <a14:brightnessContrast bright="3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35907" y="1772917"/>
                <a:ext cx="3936093" cy="2932433"/>
              </a:xfrm>
              <a:prstGeom prst="rect">
                <a:avLst/>
              </a:prstGeom>
            </p:spPr>
          </p:pic>
          <p:sp>
            <p:nvSpPr>
              <p:cNvPr id="39" name="Rounded Rectangular Callout 38">
                <a:extLst>
                  <a:ext uri="{FF2B5EF4-FFF2-40B4-BE49-F238E27FC236}">
                    <a16:creationId xmlns:a16="http://schemas.microsoft.com/office/drawing/2014/main" id="{3BEFE610-C92C-F74A-AE7E-2420DDC67ED6}"/>
                  </a:ext>
                </a:extLst>
              </p:cNvPr>
              <p:cNvSpPr/>
              <p:nvPr/>
            </p:nvSpPr>
            <p:spPr>
              <a:xfrm>
                <a:off x="1196622" y="1840089"/>
                <a:ext cx="2833511" cy="698852"/>
              </a:xfrm>
              <a:prstGeom prst="wedgeRoundRectCallout">
                <a:avLst>
                  <a:gd name="adj1" fmla="val -18021"/>
                  <a:gd name="adj2" fmla="val 49096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AC98C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E150CF31-9F0C-8A41-A53F-F55DE3F26D8F}"/>
                  </a:ext>
                </a:extLst>
              </p:cNvPr>
              <p:cNvSpPr txBox="1"/>
              <p:nvPr/>
            </p:nvSpPr>
            <p:spPr>
              <a:xfrm>
                <a:off x="1286933" y="1866349"/>
                <a:ext cx="278835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VN" sz="1800" dirty="0"/>
                  <a:t>Bà cụ hàng xóm đã già, quên cả đường về nhà.</a:t>
                </a:r>
              </a:p>
            </p:txBody>
          </p:sp>
        </p:grpSp>
        <p:sp>
          <p:nvSpPr>
            <p:cNvPr id="43" name="Triangle 42">
              <a:extLst>
                <a:ext uri="{FF2B5EF4-FFF2-40B4-BE49-F238E27FC236}">
                  <a16:creationId xmlns:a16="http://schemas.microsoft.com/office/drawing/2014/main" id="{26571741-0C9C-024C-99FC-4C90E91891DE}"/>
                </a:ext>
              </a:extLst>
            </p:cNvPr>
            <p:cNvSpPr/>
            <p:nvPr/>
          </p:nvSpPr>
          <p:spPr>
            <a:xfrm rot="12441723">
              <a:off x="2290836" y="2442779"/>
              <a:ext cx="162697" cy="228812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5EE2D82-84B6-2449-B240-F3F72F606B85}"/>
              </a:ext>
            </a:extLst>
          </p:cNvPr>
          <p:cNvGrpSpPr/>
          <p:nvPr/>
        </p:nvGrpSpPr>
        <p:grpSpPr>
          <a:xfrm>
            <a:off x="4756986" y="1871463"/>
            <a:ext cx="3542978" cy="2812809"/>
            <a:chOff x="4756986" y="1871463"/>
            <a:chExt cx="3542978" cy="2812809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D9DDA934-B3E5-C249-8D44-CA546A112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4000"/>
                      </a14:imgEffect>
                      <a14:imgEffect>
                        <a14:brightnessContrast bright="7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56986" y="1871463"/>
              <a:ext cx="3542978" cy="2812809"/>
            </a:xfrm>
            <a:prstGeom prst="rect">
              <a:avLst/>
            </a:prstGeom>
          </p:spPr>
        </p:pic>
        <p:sp>
          <p:nvSpPr>
            <p:cNvPr id="50" name="Rounded Rectangular Callout 49">
              <a:extLst>
                <a:ext uri="{FF2B5EF4-FFF2-40B4-BE49-F238E27FC236}">
                  <a16:creationId xmlns:a16="http://schemas.microsoft.com/office/drawing/2014/main" id="{4FE1C386-5B3C-2A4D-B06B-EA73F12A8489}"/>
                </a:ext>
              </a:extLst>
            </p:cNvPr>
            <p:cNvSpPr/>
            <p:nvPr/>
          </p:nvSpPr>
          <p:spPr>
            <a:xfrm>
              <a:off x="5166209" y="1938474"/>
              <a:ext cx="1296525" cy="646331"/>
            </a:xfrm>
            <a:prstGeom prst="wedgeRoundRectCallout">
              <a:avLst>
                <a:gd name="adj1" fmla="val -2157"/>
                <a:gd name="adj2" fmla="val 83137"/>
                <a:gd name="adj3" fmla="val 16667"/>
              </a:avLst>
            </a:prstGeom>
            <a:solidFill>
              <a:schemeClr val="bg1"/>
            </a:solidFill>
            <a:ln>
              <a:solidFill>
                <a:srgbClr val="AC98C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4F9D5ADA-5543-B640-82CF-AD4A09BDD94B}"/>
                </a:ext>
              </a:extLst>
            </p:cNvPr>
            <p:cNvSpPr txBox="1"/>
            <p:nvPr/>
          </p:nvSpPr>
          <p:spPr>
            <a:xfrm>
              <a:off x="4990554" y="1910854"/>
              <a:ext cx="16835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1800" dirty="0"/>
                <a:t>Chơi </a:t>
              </a:r>
            </a:p>
            <a:p>
              <a:pPr algn="ctr"/>
              <a:r>
                <a:rPr lang="en-VN" sz="1800" dirty="0"/>
                <a:t>vui quá!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6930736" y="4956464"/>
            <a:ext cx="1589809" cy="187036"/>
          </a:xfrm>
          <a:prstGeom prst="rect">
            <a:avLst/>
          </a:prstGeom>
          <a:solidFill>
            <a:srgbClr val="FAD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0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D2F16E6-E823-1449-8396-A11C1B4D2D3D}"/>
              </a:ext>
            </a:extLst>
          </p:cNvPr>
          <p:cNvGrpSpPr/>
          <p:nvPr/>
        </p:nvGrpSpPr>
        <p:grpSpPr>
          <a:xfrm>
            <a:off x="706583" y="103909"/>
            <a:ext cx="7897090" cy="4727863"/>
            <a:chOff x="635907" y="1778031"/>
            <a:chExt cx="3936093" cy="293243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47D6892-CD92-5843-9354-1318D65605F0}"/>
                </a:ext>
              </a:extLst>
            </p:cNvPr>
            <p:cNvGrpSpPr/>
            <p:nvPr/>
          </p:nvGrpSpPr>
          <p:grpSpPr>
            <a:xfrm>
              <a:off x="635907" y="1778031"/>
              <a:ext cx="3936093" cy="2932433"/>
              <a:chOff x="635907" y="1772917"/>
              <a:chExt cx="3936093" cy="2932433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601960B9-03D6-1049-8AEA-6A6EFDD557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47000"/>
                        </a14:imgEffect>
                        <a14:imgEffect>
                          <a14:brightnessContrast bright="3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35907" y="1772917"/>
                <a:ext cx="3936093" cy="2932433"/>
              </a:xfrm>
              <a:prstGeom prst="rect">
                <a:avLst/>
              </a:prstGeom>
            </p:spPr>
          </p:pic>
          <p:sp>
            <p:nvSpPr>
              <p:cNvPr id="6" name="Rounded Rectangular Callout 5">
                <a:extLst>
                  <a:ext uri="{FF2B5EF4-FFF2-40B4-BE49-F238E27FC236}">
                    <a16:creationId xmlns:a16="http://schemas.microsoft.com/office/drawing/2014/main" id="{E1B8FFB8-0D44-D84E-8903-496E715954BD}"/>
                  </a:ext>
                </a:extLst>
              </p:cNvPr>
              <p:cNvSpPr/>
              <p:nvPr/>
            </p:nvSpPr>
            <p:spPr>
              <a:xfrm>
                <a:off x="1196622" y="1840089"/>
                <a:ext cx="2833511" cy="698852"/>
              </a:xfrm>
              <a:prstGeom prst="wedgeRoundRectCallout">
                <a:avLst>
                  <a:gd name="adj1" fmla="val -18021"/>
                  <a:gd name="adj2" fmla="val 49096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AC98C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F2C0169-5F39-C749-A4A6-8674676C4C39}"/>
                  </a:ext>
                </a:extLst>
              </p:cNvPr>
              <p:cNvSpPr txBox="1"/>
              <p:nvPr/>
            </p:nvSpPr>
            <p:spPr>
              <a:xfrm>
                <a:off x="1286933" y="1866349"/>
                <a:ext cx="2788356" cy="6030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VN" sz="2400" dirty="0"/>
                  <a:t>Bà cụ hàng xóm đã già, quên cả đường về nhà.</a:t>
                </a:r>
              </a:p>
            </p:txBody>
          </p:sp>
        </p:grpSp>
        <p:sp>
          <p:nvSpPr>
            <p:cNvPr id="4" name="Triangle 3">
              <a:extLst>
                <a:ext uri="{FF2B5EF4-FFF2-40B4-BE49-F238E27FC236}">
                  <a16:creationId xmlns:a16="http://schemas.microsoft.com/office/drawing/2014/main" id="{4C384CA7-3EC7-1C43-BE8F-96EB5E666534}"/>
                </a:ext>
              </a:extLst>
            </p:cNvPr>
            <p:cNvSpPr/>
            <p:nvPr/>
          </p:nvSpPr>
          <p:spPr>
            <a:xfrm rot="12441723">
              <a:off x="2290836" y="2442779"/>
              <a:ext cx="162697" cy="228812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sp>
        <p:nvSpPr>
          <p:cNvPr id="8" name="Rectangle 7"/>
          <p:cNvSpPr/>
          <p:nvPr/>
        </p:nvSpPr>
        <p:spPr>
          <a:xfrm>
            <a:off x="6930736" y="4956464"/>
            <a:ext cx="1589809" cy="187036"/>
          </a:xfrm>
          <a:prstGeom prst="rect">
            <a:avLst/>
          </a:prstGeom>
          <a:solidFill>
            <a:srgbClr val="FAD5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291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English Vocabulary Workshop by Slidesgo">
  <a:themeElements>
    <a:clrScheme name="Simple Light">
      <a:dk1>
        <a:srgbClr val="003849"/>
      </a:dk1>
      <a:lt1>
        <a:srgbClr val="FFFFFF"/>
      </a:lt1>
      <a:dk2>
        <a:srgbClr val="A775FE"/>
      </a:dk2>
      <a:lt2>
        <a:srgbClr val="E3E7EA"/>
      </a:lt2>
      <a:accent1>
        <a:srgbClr val="FFC86D"/>
      </a:accent1>
      <a:accent2>
        <a:srgbClr val="FEB444"/>
      </a:accent2>
      <a:accent3>
        <a:srgbClr val="FE8966"/>
      </a:accent3>
      <a:accent4>
        <a:srgbClr val="FD6A5E"/>
      </a:accent4>
      <a:accent5>
        <a:srgbClr val="9FE4F5"/>
      </a:accent5>
      <a:accent6>
        <a:srgbClr val="6ED0E7"/>
      </a:accent6>
      <a:hlink>
        <a:srgbClr val="0038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1538</TotalTime>
  <Words>331</Words>
  <Application>Microsoft Office PowerPoint</Application>
  <PresentationFormat>On-screen Show (16:9)</PresentationFormat>
  <Paragraphs>38</Paragraphs>
  <Slides>16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Times New Roman</vt:lpstr>
      <vt:lpstr>UTM Cookies</vt:lpstr>
      <vt:lpstr>Arial</vt:lpstr>
      <vt:lpstr>UTM Androgyne</vt:lpstr>
      <vt:lpstr>Baloo 2</vt:lpstr>
      <vt:lpstr>Pangolin</vt:lpstr>
      <vt:lpstr>English Vocabulary Workshop by Slidesgo</vt:lpstr>
      <vt:lpstr>PowerPoint Presentation</vt:lpstr>
      <vt:lpstr>PowerPoint Presentation</vt:lpstr>
      <vt:lpstr>Bài 25:  Những người bạn hàng xóm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VOCABULARY</dc:title>
  <dc:creator>L.U</dc:creator>
  <cp:lastModifiedBy>Windows User</cp:lastModifiedBy>
  <cp:revision>91</cp:revision>
  <dcterms:modified xsi:type="dcterms:W3CDTF">2022-03-10T12:50:12Z</dcterms:modified>
</cp:coreProperties>
</file>