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1" r:id="rId4"/>
    <p:sldMasterId id="2147483736" r:id="rId5"/>
  </p:sldMasterIdLst>
  <p:notesMasterIdLst>
    <p:notesMasterId r:id="rId18"/>
  </p:notesMasterIdLst>
  <p:sldIdLst>
    <p:sldId id="2007577133" r:id="rId6"/>
    <p:sldId id="2007577129" r:id="rId7"/>
    <p:sldId id="2007577128" r:id="rId8"/>
    <p:sldId id="265" r:id="rId9"/>
    <p:sldId id="2899" r:id="rId10"/>
    <p:sldId id="2890" r:id="rId11"/>
    <p:sldId id="2886" r:id="rId12"/>
    <p:sldId id="2896" r:id="rId13"/>
    <p:sldId id="2901" r:id="rId14"/>
    <p:sldId id="2007577116" r:id="rId15"/>
    <p:sldId id="2007577127" r:id="rId16"/>
    <p:sldId id="20075771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4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7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gi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40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695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017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11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20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9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53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71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8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37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8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927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1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33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2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4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4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49: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720711" y="569118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23628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36284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791994" y="5527059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uiExpand="1" build="p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2: Các số tròn chục ( trang 45, 46)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F78E7C-3CFF-434B-BAFA-03C1533E63AB}"/>
              </a:ext>
            </a:extLst>
          </p:cNvPr>
          <p:cNvSpPr txBox="1"/>
          <p:nvPr/>
        </p:nvSpPr>
        <p:spPr>
          <a:xfrm>
            <a:off x="2976636" y="1922055"/>
            <a:ext cx="6083717" cy="36498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US" sz="6000" b="0" i="0" u="none" strike="noStrike" kern="1200" cap="none" spc="0" normalizeH="0" baseline="0" noProof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trăm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/>
              <a:t>Nhận biết được cách đọc và viết các s</a:t>
            </a:r>
            <a:r>
              <a:rPr lang="en-US"/>
              <a:t>ố</a:t>
            </a:r>
            <a:r>
              <a:rPr lang="vi-VN"/>
              <a:t> tròn trăm</a:t>
            </a:r>
            <a:endParaRPr lang="en-US"/>
          </a:p>
          <a:p>
            <a:endParaRPr lang="en-US">
              <a:solidFill>
                <a:prstClr val="black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endParaRPr lang="en-US">
              <a:solidFill>
                <a:prstClr val="black"/>
              </a:solidFill>
              <a:latin typeface="Arial"/>
            </a:endParaRPr>
          </a:p>
          <a:p>
            <a:pPr marL="285750" indent="-285750">
              <a:buFontTx/>
              <a:buChar char="-"/>
            </a:pPr>
            <a:r>
              <a:rPr lang="en-US">
                <a:solidFill>
                  <a:prstClr val="black"/>
                </a:solidFill>
                <a:latin typeface="Arial"/>
              </a:rPr>
              <a:t>Biết được thứ tự các số tròn trăm</a:t>
            </a:r>
            <a:endParaRPr lang="en-US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644" y="34502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7513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21770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9" y="157084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744919" y="141029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prstClr val="black"/>
                </a:solidFill>
                <a:latin typeface="Arial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303</Words>
  <Application>Microsoft Office PowerPoint</Application>
  <PresentationFormat>Widescreen</PresentationFormat>
  <Paragraphs>127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SimSun</vt:lpstr>
      <vt:lpstr>Arial</vt:lpstr>
      <vt:lpstr>Arial-Rounded</vt:lpstr>
      <vt:lpstr>Calibri</vt:lpstr>
      <vt:lpstr>等线</vt:lpstr>
      <vt:lpstr>Times New Roman</vt:lpstr>
      <vt:lpstr>Utm AVO</vt:lpstr>
      <vt:lpstr>自定义设计方案</vt:lpstr>
      <vt:lpstr>第一PPT，www.1ppt.com</vt:lpstr>
      <vt:lpstr>Office 主题​​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2021-07-09T06:30:31Z</dcterms:created>
  <dcterms:modified xsi:type="dcterms:W3CDTF">2022-02-21T15:37:31Z</dcterms:modified>
</cp:coreProperties>
</file>