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99" r:id="rId3"/>
    <p:sldMasterId id="2147483912" r:id="rId4"/>
    <p:sldMasterId id="2147483927" r:id="rId5"/>
    <p:sldMasterId id="2147483941" r:id="rId6"/>
  </p:sldMasterIdLst>
  <p:notesMasterIdLst>
    <p:notesMasterId r:id="rId16"/>
  </p:notesMasterIdLst>
  <p:sldIdLst>
    <p:sldId id="2007577134" r:id="rId7"/>
    <p:sldId id="2007577095" r:id="rId8"/>
    <p:sldId id="2007577128" r:id="rId9"/>
    <p:sldId id="2007577130" r:id="rId10"/>
    <p:sldId id="2007577131" r:id="rId11"/>
    <p:sldId id="2007577132" r:id="rId12"/>
    <p:sldId id="2007577133" r:id="rId13"/>
    <p:sldId id="2007577127" r:id="rId14"/>
    <p:sldId id="20075771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6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2.svg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2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gi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2.svg"/><Relationship Id="rId4" Type="http://schemas.openxmlformats.org/officeDocument/2006/relationships/image" Target="../media/image3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130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8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69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5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69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374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08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30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95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71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5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87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1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27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43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46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65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647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84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55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211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973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914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1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71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98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734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2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93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9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72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8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8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0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64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74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269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321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348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30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2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182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938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4389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72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1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274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160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1001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88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385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314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404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4533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8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46.jp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5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6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36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60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7086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2" r:id="rId21"/>
    <p:sldLayoutId id="2147483963" r:id="rId22"/>
    <p:sldLayoutId id="2147483964" r:id="rId23"/>
    <p:sldLayoutId id="2147483965" r:id="rId24"/>
    <p:sldLayoutId id="2147483966" r:id="rId25"/>
    <p:sldLayoutId id="214748396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8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8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8.xml"/><Relationship Id="rId6" Type="http://schemas.microsoft.com/office/2007/relationships/hdphoto" Target="../media/hdphoto6.wdp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47: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598836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47- Tiết 2: </a:t>
            </a:r>
            <a:r>
              <a:rPr kumimoji="0" lang="en-US" sz="4400" b="1" i="0" u="none" strike="noStrike" kern="1200" cap="none" spc="0" normalizeH="0" baseline="0" noProof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Luyện</a:t>
            </a: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tập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8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3" y="2698792"/>
            <a:ext cx="64544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 Củng cố kĩ năng nhận dạng khối trụ và khối cầu; so sánh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khối lượng các khối hình.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Kĩ năng xử lí vấn đề qua các bài toán có quy luật hình.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Nhận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biết thêm các sự vật, địa điểm thực tế có hình dạng khối cầu, khối trụ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88" y="3485836"/>
            <a:ext cx="501119" cy="448915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58C17892-3DD2-4521-8EE1-2E5E26E59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88" y="413340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761519" y="6484883"/>
            <a:ext cx="1652715" cy="210207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61519" y="6484883"/>
            <a:ext cx="1652715" cy="210207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61519" y="6484883"/>
            <a:ext cx="1652715" cy="210207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61519" y="6484883"/>
            <a:ext cx="1652715" cy="210207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48 – Tiết 1: Đơn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vị, chục,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nghìn    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trang 40, 41)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266</Words>
  <Application>Microsoft Office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等线</vt:lpstr>
      <vt:lpstr>Times New Roman</vt:lpstr>
      <vt:lpstr>Utm AVO</vt:lpstr>
      <vt:lpstr>UTM Cookies</vt:lpstr>
      <vt:lpstr>Wingdings</vt:lpstr>
      <vt:lpstr>2_Office 主题</vt:lpstr>
      <vt:lpstr>https://www.freeppt7.com</vt:lpstr>
      <vt:lpstr>Office Theme</vt:lpstr>
      <vt:lpstr>3_Office Theme</vt:lpstr>
      <vt:lpstr>第一PPT，www.1ppt.com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51</cp:revision>
  <dcterms:created xsi:type="dcterms:W3CDTF">2021-07-20T01:55:21Z</dcterms:created>
  <dcterms:modified xsi:type="dcterms:W3CDTF">2022-02-24T14:28:14Z</dcterms:modified>
</cp:coreProperties>
</file>