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703" r:id="rId3"/>
    <p:sldMasterId id="2147483719" r:id="rId4"/>
  </p:sldMasterIdLst>
  <p:notesMasterIdLst>
    <p:notesMasterId r:id="rId14"/>
  </p:notesMasterIdLst>
  <p:sldIdLst>
    <p:sldId id="2007577139" r:id="rId5"/>
    <p:sldId id="2007577135" r:id="rId6"/>
    <p:sldId id="2007577130" r:id="rId7"/>
    <p:sldId id="2007577133" r:id="rId8"/>
    <p:sldId id="2007577131" r:id="rId9"/>
    <p:sldId id="2007577132" r:id="rId10"/>
    <p:sldId id="2007577136" r:id="rId11"/>
    <p:sldId id="2007577137" r:id="rId12"/>
    <p:sldId id="200757713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B2C15-970C-461E-8B52-6FB44E56B89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B228-FAC4-4025-ADE3-AFC2634FE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9550FF53-CCBF-43FC-A463-409A9E1FD346}" type="slidenum">
              <a:rPr lang="zh-CN" alt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zh-CN" alt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77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5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0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38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993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37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0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50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90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75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06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6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2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1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59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5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9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014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0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1826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0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1DD7-7292-401E-98AF-8847AD90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12AE14-5EB4-4E85-A1A3-121F33C3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4F8C4-628E-4E94-8A26-94934DB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9B215-BF9B-4614-BFC1-CB0F0F9B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1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290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6551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3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2649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09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62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72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30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467F5-2F01-45FA-8165-60ED91EDB6B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9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746" r:id="rId8"/>
    <p:sldLayoutId id="2147483744" r:id="rId9"/>
    <p:sldLayoutId id="2147483742" r:id="rId10"/>
    <p:sldLayoutId id="2147483741" r:id="rId11"/>
    <p:sldLayoutId id="2147483740" r:id="rId12"/>
    <p:sldLayoutId id="2147483737" r:id="rId13"/>
    <p:sldLayoutId id="2147483736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81D666-5667-4F66-868A-98B643F6914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45" r:id="rId2"/>
    <p:sldLayoutId id="214748374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35" r:id="rId16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8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8" r:id="rId2"/>
    <p:sldLayoutId id="2147483721" r:id="rId3"/>
    <p:sldLayoutId id="2147483739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: 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845" y="5057962"/>
            <a:ext cx="98147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tre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đón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khách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: d/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gi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iu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/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ưu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Font typeface="Wingdings" panose="05000000000000000000" pitchFamily="2" charset="2"/>
                <a:buNone/>
                <a:defRPr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sz="2400"/>
                <a:t>- Biết viết hoa chữ cái đầu tên bài thơ và đầu các dòng thơ</a:t>
              </a:r>
              <a:r>
                <a:rPr lang="en-US" sz="2400" smtClean="0"/>
                <a:t>.</a:t>
              </a:r>
              <a:endParaRPr lang="en-US" sz="240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  <a:defRPr/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sz="2400"/>
              <a:t>- Phân biệt d/gi; </a:t>
            </a:r>
            <a:r>
              <a:rPr lang="en-US" sz="2400" smtClean="0"/>
              <a:t>iu/ưu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0088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477078" y="1289106"/>
            <a:ext cx="972709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Bờ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tre quanh hồ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 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Suốt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ngày đón khách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Một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đàn cò bạch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Hạ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cánh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ǟ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eo mừng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Tre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chợt tưng bừng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    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Nở </a:t>
            </a:r>
            <a:r>
              <a:rPr kumimoji="0" lang="vi-VN" sz="23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đầy hoa trắng</a:t>
            </a:r>
            <a:r>
              <a:rPr kumimoji="0" lang="vi-VN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Đến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chơi im lặng</a:t>
            </a:r>
          </a:p>
          <a:p>
            <a:pPr lvl="0" algn="ctr">
              <a:defRPr/>
            </a:pP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Có bác bồ nông</a:t>
            </a:r>
          </a:p>
          <a:p>
            <a:pPr lvl="0" algn="ctr">
              <a:defRPr/>
            </a:pPr>
            <a:r>
              <a:rPr lang="en-US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     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Đứng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nhìn mênh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mông</a:t>
            </a:r>
            <a:r>
              <a:rPr lang="en-US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lang="vi-VN" sz="2300" dirty="0">
              <a:solidFill>
                <a:srgbClr val="7030A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en-US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Im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như tượng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endParaRPr lang="en-US" sz="2300" dirty="0" smtClean="0">
              <a:solidFill>
                <a:srgbClr val="7030A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Một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chú bói cá</a:t>
            </a:r>
          </a:p>
          <a:p>
            <a:pPr lvl="0" algn="ctr">
              <a:defRPr/>
            </a:pPr>
            <a:r>
              <a:rPr lang="en-US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Đỗ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xuống cành </a:t>
            </a: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mềm</a:t>
            </a:r>
            <a:endParaRPr lang="en-US" sz="2300" dirty="0" smtClean="0">
              <a:solidFill>
                <a:srgbClr val="7030A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  <a:p>
            <a:pPr lvl="0" algn="ctr">
              <a:defRPr/>
            </a:pPr>
            <a:r>
              <a:rPr lang="vi-VN" sz="2300" dirty="0" smtClean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Chú </a:t>
            </a: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vụt bay lên</a:t>
            </a:r>
          </a:p>
          <a:p>
            <a:pPr lvl="0" algn="ctr">
              <a:defRPr/>
            </a:pPr>
            <a:r>
              <a:rPr lang="vi-VN" sz="2300" dirty="0">
                <a:solidFill>
                  <a:srgbClr val="7030A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Đậu vào chỗ cũ. </a:t>
            </a:r>
            <a:endParaRPr kumimoji="0" lang="vi-VN" sz="2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C490D-6A7B-4E68-BF0D-3F837A344C67}"/>
              </a:ext>
            </a:extLst>
          </p:cNvPr>
          <p:cNvSpPr txBox="1"/>
          <p:nvPr/>
        </p:nvSpPr>
        <p:spPr>
          <a:xfrm>
            <a:off x="569843" y="88777"/>
            <a:ext cx="1111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Thứ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ngày</a:t>
            </a:r>
            <a:r>
              <a:rPr lang="en-US" sz="2400" b="1" dirty="0" smtClean="0">
                <a:latin typeface="HP001 4 hàng" panose="020B0603050302020204" pitchFamily="34" charset="0"/>
              </a:rPr>
              <a:t> 3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thắng</a:t>
            </a:r>
            <a:r>
              <a:rPr lang="en-US" sz="2400" b="1" dirty="0" smtClean="0">
                <a:latin typeface="HP001 4 hàng" panose="020B0603050302020204" pitchFamily="34" charset="0"/>
              </a:rPr>
              <a:t> 3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năm</a:t>
            </a:r>
            <a:r>
              <a:rPr lang="en-US" sz="2400" b="1" dirty="0" smtClean="0">
                <a:latin typeface="HP001 4 hàng" panose="020B0603050302020204" pitchFamily="34" charset="0"/>
              </a:rPr>
              <a:t> 2022</a:t>
            </a:r>
          </a:p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Tiếng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Viêt</a:t>
            </a:r>
            <a:endParaRPr lang="en-US" sz="2400" b="1" dirty="0" smtClean="0">
              <a:latin typeface="HP001 4 hàng" panose="020B0603050302020204" pitchFamily="34" charset="0"/>
            </a:endParaRPr>
          </a:p>
          <a:p>
            <a:pPr algn="ctr"/>
            <a:r>
              <a:rPr lang="en-US" sz="2400" b="1" dirty="0" err="1" smtClean="0">
                <a:latin typeface="HP001 4 hàng" panose="020B0603050302020204" pitchFamily="34" charset="0"/>
              </a:rPr>
              <a:t>Nghe</a:t>
            </a:r>
            <a:r>
              <a:rPr lang="en-US" sz="2400" b="1" dirty="0" smtClean="0">
                <a:latin typeface="HP001 4 hàng" panose="020B0603050302020204" pitchFamily="34" charset="0"/>
              </a:rPr>
              <a:t>-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viết</a:t>
            </a:r>
            <a:r>
              <a:rPr lang="en-US" sz="2400" b="1" dirty="0" smtClean="0">
                <a:latin typeface="HP001 4 hàng" panose="020B0603050302020204" pitchFamily="34" charset="0"/>
              </a:rPr>
              <a:t>: </a:t>
            </a:r>
            <a:r>
              <a:rPr lang="en-US" sz="2400" b="1" dirty="0" err="1" smtClean="0">
                <a:latin typeface="HP001 4 hàng" panose="020B0603050302020204" pitchFamily="34" charset="0"/>
              </a:rPr>
              <a:t>Bờ</a:t>
            </a:r>
            <a:r>
              <a:rPr 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tre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đón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khách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914445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24874-DA18-4B1E-8CAD-92133DBDFECA}"/>
              </a:ext>
            </a:extLst>
          </p:cNvPr>
          <p:cNvSpPr txBox="1"/>
          <p:nvPr/>
        </p:nvSpPr>
        <p:spPr>
          <a:xfrm>
            <a:off x="3780629" y="1408641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A65AC-C98B-42EA-AFBB-07E6B2D096E3}"/>
              </a:ext>
            </a:extLst>
          </p:cNvPr>
          <p:cNvSpPr/>
          <p:nvPr/>
        </p:nvSpPr>
        <p:spPr>
          <a:xfrm>
            <a:off x="3468285" y="2681149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D8A8CE-CBEA-4058-9EA6-29D2DAF13053}"/>
              </a:ext>
            </a:extLst>
          </p:cNvPr>
          <p:cNvSpPr/>
          <p:nvPr/>
        </p:nvSpPr>
        <p:spPr>
          <a:xfrm>
            <a:off x="3637961" y="292484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470B1-4490-4764-9665-807C006B8227}"/>
              </a:ext>
            </a:extLst>
          </p:cNvPr>
          <p:cNvSpPr/>
          <p:nvPr/>
        </p:nvSpPr>
        <p:spPr>
          <a:xfrm>
            <a:off x="3468285" y="3269593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F2B37B-3324-4D53-8CB7-C1CC89B7ACE3}"/>
              </a:ext>
            </a:extLst>
          </p:cNvPr>
          <p:cNvSpPr/>
          <p:nvPr/>
        </p:nvSpPr>
        <p:spPr>
          <a:xfrm>
            <a:off x="3637961" y="351328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7D797-19D3-40EF-BE33-D158B72031DA}"/>
              </a:ext>
            </a:extLst>
          </p:cNvPr>
          <p:cNvSpPr/>
          <p:nvPr/>
        </p:nvSpPr>
        <p:spPr>
          <a:xfrm>
            <a:off x="3468285" y="385803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36F9D5-3637-49F9-B085-9D7D057FA935}"/>
              </a:ext>
            </a:extLst>
          </p:cNvPr>
          <p:cNvSpPr/>
          <p:nvPr/>
        </p:nvSpPr>
        <p:spPr>
          <a:xfrm>
            <a:off x="3637961" y="410172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B2E06-D73F-42B0-9191-76B85C01A996}"/>
              </a:ext>
            </a:extLst>
          </p:cNvPr>
          <p:cNvSpPr/>
          <p:nvPr/>
        </p:nvSpPr>
        <p:spPr>
          <a:xfrm>
            <a:off x="3468285" y="4446481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6EA1FE-B994-4CE0-9C50-D2147966EFC0}"/>
              </a:ext>
            </a:extLst>
          </p:cNvPr>
          <p:cNvSpPr/>
          <p:nvPr/>
        </p:nvSpPr>
        <p:spPr>
          <a:xfrm>
            <a:off x="3637961" y="469017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878146-76FE-4D7D-A42D-EEE31809A119}"/>
              </a:ext>
            </a:extLst>
          </p:cNvPr>
          <p:cNvSpPr/>
          <p:nvPr/>
        </p:nvSpPr>
        <p:spPr>
          <a:xfrm>
            <a:off x="3468285" y="2105157"/>
            <a:ext cx="2717694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6C95CF-08D3-4387-9A36-D923C45DA1D3}"/>
              </a:ext>
            </a:extLst>
          </p:cNvPr>
          <p:cNvSpPr/>
          <p:nvPr/>
        </p:nvSpPr>
        <p:spPr>
          <a:xfrm>
            <a:off x="3637961" y="236851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79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860636-937A-401B-B041-7FEDBB301D19}"/>
              </a:ext>
            </a:extLst>
          </p:cNvPr>
          <p:cNvSpPr txBox="1"/>
          <p:nvPr/>
        </p:nvSpPr>
        <p:spPr>
          <a:xfrm>
            <a:off x="1207910" y="541867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hay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F26B4-5B52-457E-9FC1-3179E16305C6}"/>
              </a:ext>
            </a:extLst>
          </p:cNvPr>
          <p:cNvSpPr txBox="1"/>
          <p:nvPr/>
        </p:nvSpPr>
        <p:spPr>
          <a:xfrm>
            <a:off x="1207910" y="1761066"/>
            <a:ext cx="930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Khoa)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68C07-8A85-4D00-A127-2758CE373779}"/>
              </a:ext>
            </a:extLst>
          </p:cNvPr>
          <p:cNvSpPr/>
          <p:nvPr/>
        </p:nvSpPr>
        <p:spPr>
          <a:xfrm>
            <a:off x="2228969" y="1862667"/>
            <a:ext cx="383822" cy="474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EC9869-487D-469B-8A52-5C898F956BB1}"/>
              </a:ext>
            </a:extLst>
          </p:cNvPr>
          <p:cNvSpPr/>
          <p:nvPr/>
        </p:nvSpPr>
        <p:spPr>
          <a:xfrm>
            <a:off x="1298222" y="2493495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1564C-B519-4F9D-B43F-B92FB577B58C}"/>
              </a:ext>
            </a:extLst>
          </p:cNvPr>
          <p:cNvSpPr/>
          <p:nvPr/>
        </p:nvSpPr>
        <p:spPr>
          <a:xfrm>
            <a:off x="4743274" y="2510236"/>
            <a:ext cx="474133" cy="48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4012E-AE6E-42D0-96AA-F1431E86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8" y="3700058"/>
            <a:ext cx="5466644" cy="308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FA326-1545-418B-97EA-47D2C9F94842}"/>
              </a:ext>
            </a:extLst>
          </p:cNvPr>
          <p:cNvSpPr txBox="1"/>
          <p:nvPr/>
        </p:nvSpPr>
        <p:spPr>
          <a:xfrm>
            <a:off x="1275643" y="496712"/>
            <a:ext cx="789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036C2-5D3D-4405-A60D-B9AFD9072064}"/>
              </a:ext>
            </a:extLst>
          </p:cNvPr>
          <p:cNvSpPr txBox="1"/>
          <p:nvPr/>
        </p:nvSpPr>
        <p:spPr>
          <a:xfrm>
            <a:off x="632175" y="1232203"/>
            <a:ext cx="1018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1690C9-746B-465C-998F-36503FEF5C06}"/>
              </a:ext>
            </a:extLst>
          </p:cNvPr>
          <p:cNvSpPr txBox="1"/>
          <p:nvPr/>
        </p:nvSpPr>
        <p:spPr>
          <a:xfrm>
            <a:off x="632175" y="1844583"/>
            <a:ext cx="10058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trĩu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58FB-949B-4893-83A9-21F8901F9EC5}"/>
              </a:ext>
            </a:extLst>
          </p:cNvPr>
          <p:cNvSpPr txBox="1"/>
          <p:nvPr/>
        </p:nvSpPr>
        <p:spPr>
          <a:xfrm>
            <a:off x="632174" y="3533927"/>
            <a:ext cx="756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3A32A4-D3A6-4A71-A265-974DF03AB2EA}"/>
              </a:ext>
            </a:extLst>
          </p:cNvPr>
          <p:cNvSpPr txBox="1"/>
          <p:nvPr/>
        </p:nvSpPr>
        <p:spPr>
          <a:xfrm>
            <a:off x="632174" y="4027267"/>
            <a:ext cx="8207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6A1F70-7D62-4FB0-AC97-5BD1DDB46AE8}"/>
              </a:ext>
            </a:extLst>
          </p:cNvPr>
          <p:cNvSpPr/>
          <p:nvPr/>
        </p:nvSpPr>
        <p:spPr>
          <a:xfrm>
            <a:off x="1794931" y="1960130"/>
            <a:ext cx="548876" cy="350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79509-B2CB-4203-ABD7-EDB6D1073540}"/>
              </a:ext>
            </a:extLst>
          </p:cNvPr>
          <p:cNvSpPr/>
          <p:nvPr/>
        </p:nvSpPr>
        <p:spPr>
          <a:xfrm>
            <a:off x="3011796" y="2534342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55EB47-F9C7-4429-98E2-F5E659DF34B4}"/>
              </a:ext>
            </a:extLst>
          </p:cNvPr>
          <p:cNvSpPr/>
          <p:nvPr/>
        </p:nvSpPr>
        <p:spPr>
          <a:xfrm>
            <a:off x="6144267" y="3017406"/>
            <a:ext cx="361244" cy="282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C41F0-3605-49F8-AB02-2C3461B2EEE0}"/>
              </a:ext>
            </a:extLst>
          </p:cNvPr>
          <p:cNvSpPr/>
          <p:nvPr/>
        </p:nvSpPr>
        <p:spPr>
          <a:xfrm>
            <a:off x="3563008" y="4118702"/>
            <a:ext cx="667212" cy="391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7FCB91-27C7-4F6F-BB21-662B520DF4A5}"/>
              </a:ext>
            </a:extLst>
          </p:cNvPr>
          <p:cNvSpPr/>
          <p:nvPr/>
        </p:nvSpPr>
        <p:spPr>
          <a:xfrm>
            <a:off x="1523997" y="5133322"/>
            <a:ext cx="672665" cy="342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7AE88-7517-47ED-8BE4-3DD998EC780A}"/>
              </a:ext>
            </a:extLst>
          </p:cNvPr>
          <p:cNvSpPr/>
          <p:nvPr/>
        </p:nvSpPr>
        <p:spPr>
          <a:xfrm>
            <a:off x="5461289" y="4612042"/>
            <a:ext cx="682978" cy="404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smtClean="0"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4800" b="1" dirty="0"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Hôm nay, con học bài gì ?</a:t>
            </a:r>
            <a:endParaRPr lang="en-US" sz="2800" b="1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smtClean="0">
                <a:solidFill>
                  <a:srgbClr val="C925C1"/>
                </a:solidFill>
                <a:latin typeface="Times New Roman" pitchFamily="18" charset="0"/>
                <a:cs typeface="Times New Roman" pitchFamily="18" charset="0"/>
              </a:rPr>
              <a:t>Sau bài học, con cảm nhận thế nào ?</a:t>
            </a:r>
            <a:endParaRPr lang="en-US" sz="2800" b="1" dirty="0">
              <a:solidFill>
                <a:srgbClr val="C925C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đọc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trả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lời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err="1" smtClean="0">
                <a:solidFill>
                  <a:prstClr val="black"/>
                </a:solidFill>
              </a:rPr>
              <a:t>bị</a:t>
            </a:r>
            <a:r>
              <a:rPr lang="en-US" sz="3200" b="1" smtClean="0">
                <a:solidFill>
                  <a:prstClr val="black"/>
                </a:solidFill>
              </a:rPr>
              <a:t> Luyện tập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58276742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334</Words>
  <Application>Microsoft Office PowerPoint</Application>
  <PresentationFormat>Widescreen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HP001 4 hang 1 ô ly</vt:lpstr>
      <vt:lpstr>iCiel Crocante</vt:lpstr>
      <vt:lpstr>隶书</vt:lpstr>
      <vt:lpstr>华文细黑</vt:lpstr>
      <vt:lpstr>Times New Roman</vt:lpstr>
      <vt:lpstr>UTM Avo</vt:lpstr>
      <vt:lpstr>Wingdings</vt:lpstr>
      <vt:lpstr>千图网拥有20W+精美PPT模板 更多PPT模板下载至：www.58pic.com/office/ppt​​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2021-08-02T04:39:36Z</dcterms:created>
  <dcterms:modified xsi:type="dcterms:W3CDTF">2022-03-02T05:35:42Z</dcterms:modified>
</cp:coreProperties>
</file>