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5" r:id="rId2"/>
    <p:sldMasterId id="2147483671" r:id="rId3"/>
    <p:sldMasterId id="2147483683" r:id="rId4"/>
  </p:sldMasterIdLst>
  <p:notesMasterIdLst>
    <p:notesMasterId r:id="rId20"/>
  </p:notesMasterIdLst>
  <p:sldIdLst>
    <p:sldId id="2007577158" r:id="rId5"/>
    <p:sldId id="2007577157" r:id="rId6"/>
    <p:sldId id="2007577154" r:id="rId7"/>
    <p:sldId id="2007577155" r:id="rId8"/>
    <p:sldId id="297" r:id="rId9"/>
    <p:sldId id="298" r:id="rId10"/>
    <p:sldId id="299" r:id="rId11"/>
    <p:sldId id="300" r:id="rId12"/>
    <p:sldId id="301" r:id="rId13"/>
    <p:sldId id="302" r:id="rId14"/>
    <p:sldId id="303" r:id="rId15"/>
    <p:sldId id="304" r:id="rId16"/>
    <p:sldId id="305" r:id="rId17"/>
    <p:sldId id="2007577120" r:id="rId18"/>
    <p:sldId id="275"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ran thao" initials="tt" lastIdx="1" clrIdx="0">
    <p:extLst>
      <p:ext uri="{19B8F6BF-5375-455C-9EA6-DF929625EA0E}">
        <p15:presenceInfo xmlns:p15="http://schemas.microsoft.com/office/powerpoint/2012/main" userId="b5ee1d2202d609f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91" d="100"/>
          <a:sy n="91" d="100"/>
        </p:scale>
        <p:origin x="534"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06-22T15:33:50.346" idx="1">
    <p:pos x="10" y="10"/>
    <p:text/>
    <p:extLst>
      <p:ext uri="{C676402C-5697-4E1C-873F-D02D1690AC5C}">
        <p15:threadingInfo xmlns:p15="http://schemas.microsoft.com/office/powerpoint/2012/main"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352E4B-EA3D-42D6-B527-633003FD0FDB}" type="datetimeFigureOut">
              <a:rPr lang="en-US" smtClean="0"/>
              <a:t>2/24/2022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081B84-19AD-4844-894B-292B4C443DCE}" type="slidenum">
              <a:rPr lang="en-US" smtClean="0"/>
              <a:t>‹#›</a:t>
            </a:fld>
            <a:endParaRPr lang="en-US"/>
          </a:p>
        </p:txBody>
      </p:sp>
    </p:spTree>
    <p:extLst>
      <p:ext uri="{BB962C8B-B14F-4D97-AF65-F5344CB8AC3E}">
        <p14:creationId xmlns:p14="http://schemas.microsoft.com/office/powerpoint/2010/main" val="18389493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216915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幻灯片图像占位符 81921"/>
          <p:cNvSpPr>
            <a:spLocks noGrp="1" noRot="1" noChangeAspect="1" noTextEdit="1"/>
          </p:cNvSpPr>
          <p:nvPr>
            <p:ph type="sldImg"/>
          </p:nvPr>
        </p:nvSpPr>
        <p:spPr>
          <a:xfrm>
            <a:off x="141288" y="768350"/>
            <a:ext cx="6821487" cy="3836988"/>
          </a:xfrm>
          <a:ln>
            <a:solidFill>
              <a:srgbClr val="000000">
                <a:alpha val="100000"/>
              </a:srgbClr>
            </a:solidFill>
            <a:miter lim="800000"/>
          </a:ln>
        </p:spPr>
      </p:sp>
      <p:sp>
        <p:nvSpPr>
          <p:cNvPr id="68611" name="文本占位符 81922"/>
          <p:cNvSpPr>
            <a:spLocks noGrp="1"/>
          </p:cNvSpPr>
          <p:nvPr>
            <p:ph type="body"/>
          </p:nvPr>
        </p:nvSpPr>
        <p:spPr>
          <a:xfrm>
            <a:off x="711200" y="4860925"/>
            <a:ext cx="5683250" cy="4605338"/>
          </a:xfrm>
        </p:spPr>
        <p:txBody>
          <a:bodyPr wrap="square" lIns="91440" tIns="45720" rIns="91440" bIns="45720" anchor="t" anchorCtr="0"/>
          <a:lstStyle/>
          <a:p>
            <a:pPr lvl="0" eaLnBrk="1" hangingPunct="1"/>
            <a:endParaRPr lang="en-US" altLang="en-US" dirty="0"/>
          </a:p>
        </p:txBody>
      </p:sp>
      <p:sp>
        <p:nvSpPr>
          <p:cNvPr id="68612" name="灯片编号占位符 1"/>
          <p:cNvSpPr txBox="1">
            <a:spLocks noGrp="1"/>
          </p:cNvSpPr>
          <p:nvPr/>
        </p:nvSpPr>
        <p:spPr>
          <a:xfrm>
            <a:off x="4024313" y="9721850"/>
            <a:ext cx="3078162" cy="511175"/>
          </a:xfrm>
          <a:prstGeom prst="rect">
            <a:avLst/>
          </a:prstGeom>
          <a:noFill/>
          <a:ln w="9525">
            <a:noFill/>
          </a:ln>
        </p:spPr>
        <p:txBody>
          <a:bodyPr lIns="99075" tIns="49538" rIns="99075" bIns="49538" anchor="b" anchorCtr="0"/>
          <a:lstStyle/>
          <a:p>
            <a:pPr marL="0" marR="0" lvl="0" indent="0" algn="r" defTabSz="990600" rtl="0" eaLnBrk="1" fontAlgn="auto" latinLnBrk="0" hangingPunct="1">
              <a:lnSpc>
                <a:spcPct val="100000"/>
              </a:lnSpc>
              <a:spcBef>
                <a:spcPct val="0"/>
              </a:spcBef>
              <a:spcAft>
                <a:spcPts val="0"/>
              </a:spcAft>
              <a:buClrTx/>
              <a:buSzTx/>
              <a:buFontTx/>
              <a:buNone/>
              <a:tabLst/>
              <a:defRPr/>
            </a:pPr>
            <a:fld id="{9A0DB2DC-4C9A-4742-B13C-FB6460FD3503}" type="slidenum">
              <a:rPr kumimoji="0" lang="en-US" altLang="zh-CN" sz="13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mn-cs"/>
              </a:rPr>
              <a:pPr marL="0" marR="0" lvl="0" indent="0" algn="r" defTabSz="990600" rtl="0" eaLnBrk="1" fontAlgn="auto" latinLnBrk="0" hangingPunct="1">
                <a:lnSpc>
                  <a:spcPct val="100000"/>
                </a:lnSpc>
                <a:spcBef>
                  <a:spcPct val="0"/>
                </a:spcBef>
                <a:spcAft>
                  <a:spcPts val="0"/>
                </a:spcAft>
                <a:buClrTx/>
                <a:buSzTx/>
                <a:buFontTx/>
                <a:buNone/>
                <a:tabLst/>
                <a:defRPr/>
              </a:pPr>
              <a:t>5</a:t>
            </a:fld>
            <a:endParaRPr kumimoji="0" lang="en-US" altLang="zh-CN" sz="13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幻灯片图像占位符 23553"/>
          <p:cNvSpPr>
            <a:spLocks noGrp="1" noRot="1" noChangeAspect="1" noTextEdit="1"/>
          </p:cNvSpPr>
          <p:nvPr>
            <p:ph type="sldImg"/>
          </p:nvPr>
        </p:nvSpPr>
        <p:spPr/>
      </p:sp>
      <p:sp>
        <p:nvSpPr>
          <p:cNvPr id="21507" name="文本占位符 23554"/>
          <p:cNvSpPr>
            <a:spLocks noGrp="1"/>
          </p:cNvSpPr>
          <p:nvPr>
            <p:ph type="body" idx="1"/>
          </p:nvPr>
        </p:nvSpPr>
        <p:spPr/>
        <p:txBody>
          <a:bodyPr wrap="square" lIns="91440" tIns="45720" rIns="91440" bIns="4572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21508"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Rot="1" noChangeAspect="1" noTextEdit="1"/>
          </p:cNvSpPr>
          <p:nvPr>
            <p:ph type="sldImg"/>
          </p:nvPr>
        </p:nvSpPr>
        <p:spPr/>
      </p:sp>
      <p:sp>
        <p:nvSpPr>
          <p:cNvPr id="24579" name="Rectangle 3"/>
          <p:cNvSpPr>
            <a:spLocks noGrp="1"/>
          </p:cNvSpPr>
          <p:nvPr>
            <p:ph type="body" idx="1"/>
          </p:nvPr>
        </p:nvSpPr>
        <p:spPr/>
        <p:txBody>
          <a:bodyPr wrap="square" lIns="91440" tIns="45720" rIns="91440" bIns="45720" anchor="t" anchorCtr="0"/>
          <a:lstStyle/>
          <a:p>
            <a:pPr lvl="0" eaLnBrk="1" hangingPunct="1"/>
            <a:r>
              <a:rPr dirty="0"/>
              <a:t>Cách chơi: Bấm vào thân hộp quà -&gt; Xuất hiện câu hỏi, nhấp chuột để xuất hiện câu trả lời. Nhấp vào nắp hộp quà để tặng con một tràng vỗ tay. Bấm “Go home” để trờ về hộp quà tiếp theo và làm tương tự như trên.</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幻灯片图像占位符 56321"/>
          <p:cNvSpPr>
            <a:spLocks noGrp="1" noRot="1" noChangeAspect="1" noTextEdit="1"/>
          </p:cNvSpPr>
          <p:nvPr>
            <p:ph type="sldImg"/>
          </p:nvPr>
        </p:nvSpPr>
        <p:spPr/>
      </p:sp>
      <p:sp>
        <p:nvSpPr>
          <p:cNvPr id="34819" name="文本占位符 56322"/>
          <p:cNvSpPr>
            <a:spLocks noGrp="1"/>
          </p:cNvSpPr>
          <p:nvPr>
            <p:ph type="body" idx="1"/>
          </p:nvPr>
        </p:nvSpPr>
        <p:spPr/>
        <p:txBody>
          <a:bodyPr wrap="square" lIns="91440" tIns="45720" rIns="91440" bIns="4572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dirty="0"/>
          </a:p>
        </p:txBody>
      </p:sp>
      <p:sp>
        <p:nvSpPr>
          <p:cNvPr id="34820"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幻灯片图像占位符 84993"/>
          <p:cNvSpPr>
            <a:spLocks noGrp="1" noRot="1" noChangeAspect="1" noTextEdit="1"/>
          </p:cNvSpPr>
          <p:nvPr>
            <p:ph type="sldImg"/>
          </p:nvPr>
        </p:nvSpPr>
        <p:spPr/>
      </p:sp>
      <p:sp>
        <p:nvSpPr>
          <p:cNvPr id="40963" name="文本占位符 84994"/>
          <p:cNvSpPr>
            <a:spLocks noGrp="1"/>
          </p:cNvSpPr>
          <p:nvPr>
            <p:ph type="body" idx="1"/>
          </p:nvPr>
        </p:nvSpPr>
        <p:spPr/>
        <p:txBody>
          <a:bodyPr wrap="square" lIns="91440" tIns="45720" rIns="91440" bIns="4572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0964"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dirty="0"/>
          </a:p>
        </p:txBody>
      </p:sp>
      <p:sp>
        <p:nvSpPr>
          <p:cNvPr id="4" name="Slide Number Placeholder 3"/>
          <p:cNvSpPr>
            <a:spLocks noGrp="1"/>
          </p:cNvSpPr>
          <p:nvPr>
            <p:ph type="sldNum" sz="quarter" idx="5"/>
          </p:nvPr>
        </p:nvSpPr>
        <p:spPr/>
        <p:txBody>
          <a:bodyPr/>
          <a:lstStyle/>
          <a:p>
            <a:fld id="{E6081B84-19AD-4844-894B-292B4C443DCE}" type="slidenum">
              <a:rPr lang="en-US" smtClean="0"/>
              <a:t>14</a:t>
            </a:fld>
            <a:endParaRPr lang="en-US"/>
          </a:p>
        </p:txBody>
      </p:sp>
    </p:spTree>
    <p:extLst>
      <p:ext uri="{BB962C8B-B14F-4D97-AF65-F5344CB8AC3E}">
        <p14:creationId xmlns:p14="http://schemas.microsoft.com/office/powerpoint/2010/main" val="29951737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7528E3-22CE-4E57-92DE-D1C0E0B3AB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32712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C6C8A62E-B04B-4079-BABC-1EEDA867F8B7}"/>
              </a:ext>
            </a:extLst>
          </p:cNvPr>
          <p:cNvGrpSpPr/>
          <p:nvPr userDrawn="1"/>
        </p:nvGrpSpPr>
        <p:grpSpPr>
          <a:xfrm>
            <a:off x="0" y="0"/>
            <a:ext cx="12192000" cy="6858000"/>
            <a:chOff x="0" y="0"/>
            <a:chExt cx="12192000" cy="6750674"/>
          </a:xfrm>
        </p:grpSpPr>
        <p:sp>
          <p:nvSpPr>
            <p:cNvPr id="3" name="矩形 2">
              <a:extLst>
                <a:ext uri="{FF2B5EF4-FFF2-40B4-BE49-F238E27FC236}">
                  <a16:creationId xmlns:a16="http://schemas.microsoft.com/office/drawing/2014/main" id="{998EDD53-3CE5-4869-876D-563DDF31F38D}"/>
                </a:ext>
              </a:extLst>
            </p:cNvPr>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a:extLst>
                <a:ext uri="{FF2B5EF4-FFF2-40B4-BE49-F238E27FC236}">
                  <a16:creationId xmlns:a16="http://schemas.microsoft.com/office/drawing/2014/main" id="{C787FE57-D7ED-48A1-BA23-2E706B5839E9}"/>
                </a:ext>
              </a:extLst>
            </p:cNvPr>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id="{C3E6097E-645A-4545-B999-F8596EF752C8}"/>
                </a:ext>
              </a:extLst>
            </p:cNvPr>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B2D6DDE7-FBAF-4D6E-A34F-8FD6DCFA3402}"/>
                </a:ext>
              </a:extLst>
            </p:cNvPr>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388D9DC9-7614-4A89-A7F1-6D11EFBADE85}"/>
                </a:ext>
              </a:extLst>
            </p:cNvPr>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CA9C7107-C0AD-483C-B07D-34E56400A31D}"/>
                </a:ext>
              </a:extLst>
            </p:cNvPr>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10B5625D-1AE9-466B-B985-396BEE22564B}"/>
                </a:ext>
              </a:extLst>
            </p:cNvPr>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D5E9083F-6805-4221-AD16-988FE7A2E11A}"/>
                </a:ext>
              </a:extLst>
            </p:cNvPr>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83FF06B1-BA99-4DEE-987B-14238876377B}"/>
                </a:ext>
              </a:extLst>
            </p:cNvPr>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13EE51E0-8653-419D-A416-02BCEDEA5F0C}"/>
                </a:ext>
              </a:extLst>
            </p:cNvPr>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id="{4A516D9C-048D-4C92-B27B-8D1558476F18}"/>
                </a:ext>
              </a:extLst>
            </p:cNvPr>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id="{91417BB1-46C3-414B-A27B-63A42A803815}"/>
                </a:ext>
              </a:extLst>
            </p:cNvPr>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id="{BF5B2E44-D303-4A1E-84F6-AE96C7350908}"/>
                </a:ext>
              </a:extLst>
            </p:cNvPr>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a:extLst>
                <a:ext uri="{FF2B5EF4-FFF2-40B4-BE49-F238E27FC236}">
                  <a16:creationId xmlns:a16="http://schemas.microsoft.com/office/drawing/2014/main" id="{B787F7A5-B165-47A5-9B07-E889B2CFF103}"/>
                </a:ext>
              </a:extLst>
            </p:cNvPr>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16238529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7830974"/>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内容">
    <p:bg>
      <p:bgPr>
        <a:blipFill rotWithShape="0">
          <a:blip r:embed="rId2"/>
          <a:stretch>
            <a:fillRect/>
          </a:stretch>
        </a:blipFill>
        <a:effectLst/>
      </p:bgPr>
    </p:bg>
    <p:spTree>
      <p:nvGrpSpPr>
        <p:cNvPr id="1" name=""/>
        <p:cNvGrpSpPr/>
        <p:nvPr/>
      </p:nvGrpSpPr>
      <p:grpSpPr>
        <a:xfrm>
          <a:off x="0" y="0"/>
          <a:ext cx="0" cy="0"/>
          <a:chOff x="0" y="0"/>
          <a:chExt cx="0" cy="0"/>
        </a:xfrm>
      </p:grpSpPr>
      <p:pic>
        <p:nvPicPr>
          <p:cNvPr id="8194" name="图片 11"/>
          <p:cNvPicPr>
            <a:picLocks noChangeAspect="1"/>
          </p:cNvPicPr>
          <p:nvPr userDrawn="1"/>
        </p:nvPicPr>
        <p:blipFill>
          <a:blip r:embed="rId3"/>
          <a:stretch>
            <a:fillRect/>
          </a:stretch>
        </p:blipFill>
        <p:spPr>
          <a:xfrm>
            <a:off x="-2322512" y="-836612"/>
            <a:ext cx="13314362" cy="1577975"/>
          </a:xfrm>
          <a:prstGeom prst="rect">
            <a:avLst/>
          </a:prstGeom>
          <a:noFill/>
          <a:ln w="9525">
            <a:noFill/>
          </a:ln>
        </p:spPr>
      </p:pic>
      <p:pic>
        <p:nvPicPr>
          <p:cNvPr id="8195" name="图片 12"/>
          <p:cNvPicPr>
            <a:picLocks noChangeAspect="1"/>
          </p:cNvPicPr>
          <p:nvPr userDrawn="1"/>
        </p:nvPicPr>
        <p:blipFill>
          <a:blip r:embed="rId4"/>
          <a:stretch>
            <a:fillRect/>
          </a:stretch>
        </p:blipFill>
        <p:spPr>
          <a:xfrm>
            <a:off x="9791700" y="6021388"/>
            <a:ext cx="2400300" cy="958850"/>
          </a:xfrm>
          <a:prstGeom prst="rect">
            <a:avLst/>
          </a:prstGeom>
          <a:noFill/>
          <a:ln w="9525">
            <a:noFill/>
          </a:ln>
        </p:spPr>
      </p:pic>
    </p:spTree>
    <p:extLst>
      <p:ext uri="{BB962C8B-B14F-4D97-AF65-F5344CB8AC3E}">
        <p14:creationId xmlns:p14="http://schemas.microsoft.com/office/powerpoint/2010/main" val="3778406924"/>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432741038"/>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8759979"/>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5"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900265795"/>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40478619"/>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83013736"/>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34989532"/>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6863852"/>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49"/>
            <a:ext cx="4011084" cy="1162051"/>
          </a:xfrm>
        </p:spPr>
        <p:txBody>
          <a:bodyPr anchor="b"/>
          <a:lstStyle>
            <a:lvl1pPr algn="l">
              <a:defRPr sz="2665"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1064308957"/>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66293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5"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vert="horz" lIns="91440" tIns="45720" rIns="91440" bIns="45720" rtlCol="0">
            <a:normAutofit/>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1625427789"/>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24406449"/>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41048216"/>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7048545"/>
      </p:ext>
    </p:extLst>
  </p:cSld>
  <p:clrMapOvr>
    <a:masterClrMapping/>
  </p:clrMapOvr>
  <p:transition spd="slow">
    <p:rand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fld id="{0E191392-46B3-4988-B725-C457EAD2BD85}" type="datetimeFigureOut">
              <a:rPr lang="en-US"/>
              <a:t>2/24/2022</a:t>
            </a:fld>
            <a:endParaRPr lang="en-US"/>
          </a:p>
        </p:txBody>
      </p:sp>
      <p:sp>
        <p:nvSpPr>
          <p:cNvPr id="5" name="Footer Placeholder 4"/>
          <p:cNvSpPr>
            <a:spLocks noGrp="1"/>
          </p:cNvSpPr>
          <p:nvPr>
            <p:ph type="ftr" sz="quarter" idx="11"/>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endParaRPr lang="en-US"/>
          </a:p>
        </p:txBody>
      </p:sp>
      <p:sp>
        <p:nvSpPr>
          <p:cNvPr id="6" name="Slide Number Placeholder 5"/>
          <p:cNvSpPr>
            <a:spLocks noGrp="1"/>
          </p:cNvSpPr>
          <p:nvPr>
            <p:ph type="sldNum" sz="quarter" idx="12"/>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fld id="{15DE37A7-131E-4749-AAF7-688385F4FE99}" type="slidenum">
              <a:rPr lang="en-US"/>
              <a:t>‹#›</a:t>
            </a:fld>
            <a:endParaRPr lang="en-US"/>
          </a:p>
        </p:txBody>
      </p:sp>
    </p:spTree>
    <p:extLst>
      <p:ext uri="{BB962C8B-B14F-4D97-AF65-F5344CB8AC3E}">
        <p14:creationId xmlns:p14="http://schemas.microsoft.com/office/powerpoint/2010/main" val="780521771"/>
      </p:ext>
    </p:extLst>
  </p:cSld>
  <p:clrMapOvr>
    <a:masterClrMapping/>
  </p:clrMapOvr>
  <p:transition spd="slow">
    <p:rand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fld id="{6B4E1BB7-1AEA-4241-A1A4-B3E9CE44291D}" type="datetimeFigureOut">
              <a:rPr lang="en-US"/>
              <a:t>2/24/2022</a:t>
            </a:fld>
            <a:endParaRPr lang="en-US"/>
          </a:p>
        </p:txBody>
      </p:sp>
      <p:sp>
        <p:nvSpPr>
          <p:cNvPr id="3" name="Footer Placeholder 2"/>
          <p:cNvSpPr>
            <a:spLocks noGrp="1"/>
          </p:cNvSpPr>
          <p:nvPr>
            <p:ph type="ftr" sz="quarter" idx="11"/>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endParaRPr lang="en-US"/>
          </a:p>
        </p:txBody>
      </p:sp>
      <p:sp>
        <p:nvSpPr>
          <p:cNvPr id="4" name="Slide Number Placeholder 3"/>
          <p:cNvSpPr>
            <a:spLocks noGrp="1"/>
          </p:cNvSpPr>
          <p:nvPr>
            <p:ph type="sldNum" sz="quarter" idx="12"/>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fld id="{6F9FDBEA-6FCD-439E-9496-7EE16FD10296}" type="slidenum">
              <a:rPr lang="en-US"/>
              <a:t>‹#›</a:t>
            </a:fld>
            <a:endParaRPr lang="en-US"/>
          </a:p>
        </p:txBody>
      </p:sp>
    </p:spTree>
    <p:extLst>
      <p:ext uri="{BB962C8B-B14F-4D97-AF65-F5344CB8AC3E}">
        <p14:creationId xmlns:p14="http://schemas.microsoft.com/office/powerpoint/2010/main" val="258918136"/>
      </p:ext>
    </p:extLst>
  </p:cSld>
  <p:clrMapOvr>
    <a:masterClrMapping/>
  </p:clrMapOvr>
  <p:transition spd="slow">
    <p:rand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059642"/>
      </p:ext>
    </p:extLst>
  </p:cSld>
  <p:clrMapOvr>
    <a:masterClrMapping/>
  </p:clrMapOvr>
  <p:transition spd="slow">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31100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30440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59C6F32-809B-4A83-821D-D07C0E8E5FD3}" type="datetimeFigureOut">
              <a:rPr lang="en-US" smtClean="0"/>
              <a:t>2/24/2022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247BC8-A6CA-494E-BB60-552F2E01048C}" type="slidenum">
              <a:rPr lang="en-US" smtClean="0"/>
              <a:t>‹#›</a:t>
            </a:fld>
            <a:endParaRPr lang="en-US"/>
          </a:p>
        </p:txBody>
      </p:sp>
    </p:spTree>
    <p:extLst>
      <p:ext uri="{BB962C8B-B14F-4D97-AF65-F5344CB8AC3E}">
        <p14:creationId xmlns:p14="http://schemas.microsoft.com/office/powerpoint/2010/main" val="41772384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Rounded"/>
                <a:cs typeface="+mn-cs"/>
              </a:rPr>
              <a:pPr marL="0" marR="0" lvl="0" indent="0" algn="l" defTabSz="914400" rtl="0" eaLnBrk="1" fontAlgn="auto" latinLnBrk="0" hangingPunct="1">
                <a:lnSpc>
                  <a:spcPct val="100000"/>
                </a:lnSpc>
                <a:spcBef>
                  <a:spcPts val="0"/>
                </a:spcBef>
                <a:spcAft>
                  <a:spcPts val="0"/>
                </a:spcAft>
                <a:buClrTx/>
                <a:buSzTx/>
                <a:buFontTx/>
                <a:buNone/>
                <a:tabLst/>
                <a:defRPr/>
              </a:pPr>
              <a:t>2022/2/24</a:t>
            </a:fld>
            <a:endParaRPr kumimoji="0" lang="zh-CN" altLang="en-US" sz="1200" b="0" i="0" u="none" strike="noStrike" kern="1200" cap="none" spc="0" normalizeH="0" baseline="0" noProof="0">
              <a:ln>
                <a:noFill/>
              </a:ln>
              <a:solidFill>
                <a:prstClr val="black">
                  <a:tint val="75000"/>
                </a:prstClr>
              </a:solidFill>
              <a:effectLst/>
              <a:uLnTx/>
              <a:uFillTx/>
              <a:latin typeface="Arial-Rounded"/>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Rounded"/>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Rounded"/>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Rounded"/>
              <a:cs typeface="+mn-cs"/>
            </a:endParaRPr>
          </a:p>
        </p:txBody>
      </p:sp>
    </p:spTree>
    <p:extLst>
      <p:ext uri="{BB962C8B-B14F-4D97-AF65-F5344CB8AC3E}">
        <p14:creationId xmlns:p14="http://schemas.microsoft.com/office/powerpoint/2010/main" val="3007779280"/>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7789899"/>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noProof="1"/>
              <a:t>Click to edit Master title style</a:t>
            </a:r>
          </a:p>
        </p:txBody>
      </p:sp>
      <p:sp>
        <p:nvSpPr>
          <p:cNvPr id="3" name="Content Placeholder 2"/>
          <p:cNvSpPr>
            <a:spLocks noGrp="1"/>
          </p:cNvSpPr>
          <p:nvPr>
            <p:ph idx="1"/>
          </p:nvPr>
        </p:nvSpPr>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Date Placeholder 3"/>
          <p:cNvSpPr>
            <a:spLocks noGrp="1"/>
          </p:cNvSpPr>
          <p:nvPr>
            <p:ph type="dt" sz="half" idx="2"/>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BB962C8B-B14F-4D97-AF65-F5344CB8AC3E}" type="datetimeFigureOut">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2/24/2022</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5" name="Footer Placeholder 4"/>
          <p:cNvSpPr>
            <a:spLocks noGrp="1"/>
          </p:cNvSpPr>
          <p:nvPr>
            <p:ph type="ftr" sz="quarter" idx="3"/>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6" name="Slide Number Placeholder 5"/>
          <p:cNvSpPr>
            <a:spLocks noGrp="1"/>
          </p:cNvSpPr>
          <p:nvPr>
            <p:ph type="sldNum" sz="quarter" idx="4"/>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9A0DB2DC-4C9A-4742-B13C-FB6460FD3503}" type="slidenum">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Tree>
    <p:extLst>
      <p:ext uri="{BB962C8B-B14F-4D97-AF65-F5344CB8AC3E}">
        <p14:creationId xmlns:p14="http://schemas.microsoft.com/office/powerpoint/2010/main" val="2498729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Blank">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2"/>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BB962C8B-B14F-4D97-AF65-F5344CB8AC3E}" type="datetimeFigureOut">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2/24/2022</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3" name="Footer Placeholder 2"/>
          <p:cNvSpPr>
            <a:spLocks noGrp="1"/>
          </p:cNvSpPr>
          <p:nvPr>
            <p:ph type="ftr" sz="quarter" idx="3"/>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4" name="Slide Number Placeholder 3"/>
          <p:cNvSpPr>
            <a:spLocks noGrp="1"/>
          </p:cNvSpPr>
          <p:nvPr>
            <p:ph type="sldNum" sz="quarter" idx="4"/>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9A0DB2DC-4C9A-4742-B13C-FB6460FD3503}" type="slidenum">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Tree>
    <p:extLst>
      <p:ext uri="{BB962C8B-B14F-4D97-AF65-F5344CB8AC3E}">
        <p14:creationId xmlns:p14="http://schemas.microsoft.com/office/powerpoint/2010/main" val="3317851"/>
      </p:ext>
    </p:extLst>
  </p:cSld>
  <p:clrMapOvr>
    <a:masterClrMapping/>
  </p:clrMapOvr>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1.jpeg"/><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theme" Target="../theme/theme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5.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image" Target="../media/image1.jpeg"/><Relationship Id="rId5" Type="http://schemas.openxmlformats.org/officeDocument/2006/relationships/theme" Target="../theme/theme4.xml"/><Relationship Id="rId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文本框 1"/>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alpha val="0"/>
                  </a:schemeClr>
                </a:solidFill>
                <a:latin typeface="微软雅黑" panose="020B0503020204020204" pitchFamily="34" charset="-122"/>
                <a:ea typeface="微软雅黑" panose="020B0503020204020204" pitchFamily="34" charset="-122"/>
                <a:sym typeface="+mn-ea"/>
              </a:rPr>
              <a:t>PPT</a:t>
            </a:r>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alpha val="0"/>
                  </a:schemeClr>
                </a:solidFill>
                <a:latin typeface="微软雅黑" panose="020B0503020204020204" pitchFamily="34" charset="-122"/>
                <a:ea typeface="微软雅黑" panose="020B0503020204020204" pitchFamily="34" charset="-122"/>
                <a:sym typeface="+mn-ea"/>
              </a:rPr>
              <a:t>ibaotu.com</a:t>
            </a:r>
          </a:p>
        </p:txBody>
      </p:sp>
      <p:grpSp>
        <p:nvGrpSpPr>
          <p:cNvPr id="3" name="组合 2">
            <a:extLst>
              <a:ext uri="{FF2B5EF4-FFF2-40B4-BE49-F238E27FC236}">
                <a16:creationId xmlns:a16="http://schemas.microsoft.com/office/drawing/2014/main" id="{5CD96D62-AE49-41B9-80E6-E1E0FD3BCC37}"/>
              </a:ext>
            </a:extLst>
          </p:cNvPr>
          <p:cNvGrpSpPr/>
          <p:nvPr userDrawn="1"/>
        </p:nvGrpSpPr>
        <p:grpSpPr>
          <a:xfrm>
            <a:off x="0" y="0"/>
            <a:ext cx="12192000" cy="6858000"/>
            <a:chOff x="0" y="0"/>
            <a:chExt cx="12192000" cy="6750674"/>
          </a:xfrm>
        </p:grpSpPr>
        <p:sp>
          <p:nvSpPr>
            <p:cNvPr id="4" name="矩形 3">
              <a:extLst>
                <a:ext uri="{FF2B5EF4-FFF2-40B4-BE49-F238E27FC236}">
                  <a16:creationId xmlns:a16="http://schemas.microsoft.com/office/drawing/2014/main" id="{EA2709D7-4076-4042-A170-5324C4069DEC}"/>
                </a:ext>
              </a:extLst>
            </p:cNvPr>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id="{58041176-3F6C-45DD-BA61-F6AB03534BE5}"/>
                </a:ext>
              </a:extLst>
            </p:cNvPr>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AA52AADE-244C-4660-94D1-FF0BECB8A5F8}"/>
                </a:ext>
              </a:extLst>
            </p:cNvPr>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0C8ECE69-CBF3-46E2-95D4-76CEF8951AF1}"/>
                </a:ext>
              </a:extLst>
            </p:cNvPr>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86FC926A-9E58-42F3-A254-901D166EE8AB}"/>
                </a:ext>
              </a:extLst>
            </p:cNvPr>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0082A139-47CD-4316-A50E-635DCA61B726}"/>
                </a:ext>
              </a:extLst>
            </p:cNvPr>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0C56966C-87CE-4C19-B415-D1A116FFD55C}"/>
                </a:ext>
              </a:extLst>
            </p:cNvPr>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40DF2F10-C9D9-469E-BA5B-4361A0E04F5C}"/>
                </a:ext>
              </a:extLst>
            </p:cNvPr>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FA96DBA7-5DE5-42C4-B77B-9E09808F12BE}"/>
                </a:ext>
              </a:extLst>
            </p:cNvPr>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id="{C58800CD-0121-49FB-AF2E-869EB0AE685C}"/>
                </a:ext>
              </a:extLst>
            </p:cNvPr>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id="{46187C43-DC9C-48EB-800E-48E616220C24}"/>
                </a:ext>
              </a:extLst>
            </p:cNvPr>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id="{922023CD-DC59-496E-812C-A35B44A072DF}"/>
                </a:ext>
              </a:extLst>
            </p:cNvPr>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a:extLst>
                <a:ext uri="{FF2B5EF4-FFF2-40B4-BE49-F238E27FC236}">
                  <a16:creationId xmlns:a16="http://schemas.microsoft.com/office/drawing/2014/main" id="{BF835750-1013-4D35-95B6-D7E4B0B0E2BF}"/>
                </a:ext>
              </a:extLst>
            </p:cNvPr>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a:extLst>
                <a:ext uri="{FF2B5EF4-FFF2-40B4-BE49-F238E27FC236}">
                  <a16:creationId xmlns:a16="http://schemas.microsoft.com/office/drawing/2014/main" id="{4E7862D5-26D4-4CF0-A6A0-57B4835E763D}"/>
                </a:ext>
              </a:extLst>
            </p:cNvPr>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Group 4">
            <a:extLst>
              <a:ext uri="{FF2B5EF4-FFF2-40B4-BE49-F238E27FC236}">
                <a16:creationId xmlns:a16="http://schemas.microsoft.com/office/drawing/2014/main" id="{612EB653-DB89-4A83-BCB9-AB55D6DF6F05}"/>
              </a:ext>
            </a:extLst>
          </p:cNvPr>
          <p:cNvGrpSpPr>
            <a:grpSpLocks noChangeAspect="1"/>
          </p:cNvGrpSpPr>
          <p:nvPr userDrawn="1"/>
        </p:nvGrpSpPr>
        <p:grpSpPr bwMode="auto">
          <a:xfrm>
            <a:off x="-319548" y="5517737"/>
            <a:ext cx="12831097" cy="1340263"/>
            <a:chOff x="0" y="1761"/>
            <a:chExt cx="7678" cy="802"/>
          </a:xfrm>
        </p:grpSpPr>
        <p:grpSp>
          <p:nvGrpSpPr>
            <p:cNvPr id="19" name="Group 205">
              <a:extLst>
                <a:ext uri="{FF2B5EF4-FFF2-40B4-BE49-F238E27FC236}">
                  <a16:creationId xmlns:a16="http://schemas.microsoft.com/office/drawing/2014/main" id="{0E1575A5-C7B0-4FE8-928F-4CD3F8C9DEEB}"/>
                </a:ext>
              </a:extLst>
            </p:cNvPr>
            <p:cNvGrpSpPr>
              <a:grpSpLocks/>
            </p:cNvGrpSpPr>
            <p:nvPr/>
          </p:nvGrpSpPr>
          <p:grpSpPr bwMode="auto">
            <a:xfrm>
              <a:off x="0" y="1761"/>
              <a:ext cx="7678" cy="802"/>
              <a:chOff x="0" y="1761"/>
              <a:chExt cx="7678" cy="802"/>
            </a:xfrm>
          </p:grpSpPr>
          <p:sp>
            <p:nvSpPr>
              <p:cNvPr id="120" name="Freeform 5">
                <a:extLst>
                  <a:ext uri="{FF2B5EF4-FFF2-40B4-BE49-F238E27FC236}">
                    <a16:creationId xmlns:a16="http://schemas.microsoft.com/office/drawing/2014/main" id="{4F88AE74-2F4D-44B3-8A39-0594A073A2FD}"/>
                  </a:ext>
                </a:extLst>
              </p:cNvPr>
              <p:cNvSpPr>
                <a:spLocks/>
              </p:cNvSpPr>
              <p:nvPr/>
            </p:nvSpPr>
            <p:spPr bwMode="auto">
              <a:xfrm>
                <a:off x="710" y="2057"/>
                <a:ext cx="161" cy="144"/>
              </a:xfrm>
              <a:custGeom>
                <a:avLst/>
                <a:gdLst>
                  <a:gd name="T0" fmla="*/ 20 w 70"/>
                  <a:gd name="T1" fmla="*/ 14 h 62"/>
                  <a:gd name="T2" fmla="*/ 70 w 70"/>
                  <a:gd name="T3" fmla="*/ 2 h 62"/>
                  <a:gd name="T4" fmla="*/ 45 w 70"/>
                  <a:gd name="T5" fmla="*/ 47 h 62"/>
                  <a:gd name="T6" fmla="*/ 6 w 70"/>
                  <a:gd name="T7" fmla="*/ 50 h 62"/>
                  <a:gd name="T8" fmla="*/ 20 w 70"/>
                  <a:gd name="T9" fmla="*/ 14 h 62"/>
                </a:gdLst>
                <a:ahLst/>
                <a:cxnLst>
                  <a:cxn ang="0">
                    <a:pos x="T0" y="T1"/>
                  </a:cxn>
                  <a:cxn ang="0">
                    <a:pos x="T2" y="T3"/>
                  </a:cxn>
                  <a:cxn ang="0">
                    <a:pos x="T4" y="T5"/>
                  </a:cxn>
                  <a:cxn ang="0">
                    <a:pos x="T6" y="T7"/>
                  </a:cxn>
                  <a:cxn ang="0">
                    <a:pos x="T8" y="T9"/>
                  </a:cxn>
                </a:cxnLst>
                <a:rect l="0" t="0" r="r" b="b"/>
                <a:pathLst>
                  <a:path w="70" h="62">
                    <a:moveTo>
                      <a:pt x="20" y="14"/>
                    </a:moveTo>
                    <a:cubicBezTo>
                      <a:pt x="39" y="0"/>
                      <a:pt x="70" y="2"/>
                      <a:pt x="70" y="2"/>
                    </a:cubicBezTo>
                    <a:cubicBezTo>
                      <a:pt x="70" y="2"/>
                      <a:pt x="64" y="33"/>
                      <a:pt x="45" y="47"/>
                    </a:cubicBezTo>
                    <a:cubicBezTo>
                      <a:pt x="25" y="62"/>
                      <a:pt x="6" y="50"/>
                      <a:pt x="6" y="50"/>
                    </a:cubicBezTo>
                    <a:cubicBezTo>
                      <a:pt x="6" y="50"/>
                      <a:pt x="0" y="29"/>
                      <a:pt x="20" y="1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1" name="Freeform 6">
                <a:extLst>
                  <a:ext uri="{FF2B5EF4-FFF2-40B4-BE49-F238E27FC236}">
                    <a16:creationId xmlns:a16="http://schemas.microsoft.com/office/drawing/2014/main" id="{3138CD61-CB5E-4B04-93E2-578C13F65D3D}"/>
                  </a:ext>
                </a:extLst>
              </p:cNvPr>
              <p:cNvSpPr>
                <a:spLocks/>
              </p:cNvSpPr>
              <p:nvPr/>
            </p:nvSpPr>
            <p:spPr bwMode="auto">
              <a:xfrm>
                <a:off x="597" y="2112"/>
                <a:ext cx="129" cy="107"/>
              </a:xfrm>
              <a:custGeom>
                <a:avLst/>
                <a:gdLst>
                  <a:gd name="T0" fmla="*/ 40 w 56"/>
                  <a:gd name="T1" fmla="*/ 9 h 46"/>
                  <a:gd name="T2" fmla="*/ 55 w 56"/>
                  <a:gd name="T3" fmla="*/ 35 h 46"/>
                  <a:gd name="T4" fmla="*/ 25 w 56"/>
                  <a:gd name="T5" fmla="*/ 37 h 46"/>
                  <a:gd name="T6" fmla="*/ 0 w 56"/>
                  <a:gd name="T7" fmla="*/ 6 h 46"/>
                  <a:gd name="T8" fmla="*/ 40 w 56"/>
                  <a:gd name="T9" fmla="*/ 9 h 46"/>
                </a:gdLst>
                <a:ahLst/>
                <a:cxnLst>
                  <a:cxn ang="0">
                    <a:pos x="T0" y="T1"/>
                  </a:cxn>
                  <a:cxn ang="0">
                    <a:pos x="T2" y="T3"/>
                  </a:cxn>
                  <a:cxn ang="0">
                    <a:pos x="T4" y="T5"/>
                  </a:cxn>
                  <a:cxn ang="0">
                    <a:pos x="T6" y="T7"/>
                  </a:cxn>
                  <a:cxn ang="0">
                    <a:pos x="T8" y="T9"/>
                  </a:cxn>
                </a:cxnLst>
                <a:rect l="0" t="0" r="r" b="b"/>
                <a:pathLst>
                  <a:path w="56" h="46">
                    <a:moveTo>
                      <a:pt x="40" y="9"/>
                    </a:moveTo>
                    <a:cubicBezTo>
                      <a:pt x="56" y="17"/>
                      <a:pt x="55" y="35"/>
                      <a:pt x="55" y="35"/>
                    </a:cubicBezTo>
                    <a:cubicBezTo>
                      <a:pt x="55" y="35"/>
                      <a:pt x="41" y="46"/>
                      <a:pt x="25" y="37"/>
                    </a:cubicBezTo>
                    <a:cubicBezTo>
                      <a:pt x="9" y="29"/>
                      <a:pt x="0" y="6"/>
                      <a:pt x="0" y="6"/>
                    </a:cubicBezTo>
                    <a:cubicBezTo>
                      <a:pt x="0" y="6"/>
                      <a:pt x="23" y="0"/>
                      <a:pt x="40"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2" name="Rectangle 7">
                <a:extLst>
                  <a:ext uri="{FF2B5EF4-FFF2-40B4-BE49-F238E27FC236}">
                    <a16:creationId xmlns:a16="http://schemas.microsoft.com/office/drawing/2014/main" id="{9DACD59F-FB7D-477A-A880-EC14DB2D2452}"/>
                  </a:ext>
                </a:extLst>
              </p:cNvPr>
              <p:cNvSpPr>
                <a:spLocks noChangeArrowheads="1"/>
              </p:cNvSpPr>
              <p:nvPr/>
            </p:nvSpPr>
            <p:spPr bwMode="auto">
              <a:xfrm>
                <a:off x="714" y="1980"/>
                <a:ext cx="12"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3" name="Freeform 8">
                <a:extLst>
                  <a:ext uri="{FF2B5EF4-FFF2-40B4-BE49-F238E27FC236}">
                    <a16:creationId xmlns:a16="http://schemas.microsoft.com/office/drawing/2014/main" id="{DE67CD92-A527-4855-9B4B-F1B3C02B0EBC}"/>
                  </a:ext>
                </a:extLst>
              </p:cNvPr>
              <p:cNvSpPr>
                <a:spLocks/>
              </p:cNvSpPr>
              <p:nvPr/>
            </p:nvSpPr>
            <p:spPr bwMode="auto">
              <a:xfrm>
                <a:off x="599"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5" y="9"/>
                      <a:pt x="37" y="13"/>
                    </a:cubicBezTo>
                    <a:cubicBezTo>
                      <a:pt x="37" y="13"/>
                      <a:pt x="24" y="4"/>
                      <a:pt x="14" y="18"/>
                    </a:cubicBezTo>
                    <a:cubicBezTo>
                      <a:pt x="0" y="39"/>
                      <a:pt x="19" y="102"/>
                      <a:pt x="53" y="102"/>
                    </a:cubicBezTo>
                    <a:cubicBezTo>
                      <a:pt x="86"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4" name="Freeform 9">
                <a:extLst>
                  <a:ext uri="{FF2B5EF4-FFF2-40B4-BE49-F238E27FC236}">
                    <a16:creationId xmlns:a16="http://schemas.microsoft.com/office/drawing/2014/main" id="{5C7113BE-9B04-4629-8925-E02ADEC0E4A8}"/>
                  </a:ext>
                </a:extLst>
              </p:cNvPr>
              <p:cNvSpPr>
                <a:spLocks/>
              </p:cNvSpPr>
              <p:nvPr/>
            </p:nvSpPr>
            <p:spPr bwMode="auto">
              <a:xfrm>
                <a:off x="4931" y="2057"/>
                <a:ext cx="159" cy="144"/>
              </a:xfrm>
              <a:custGeom>
                <a:avLst/>
                <a:gdLst>
                  <a:gd name="T0" fmla="*/ 19 w 69"/>
                  <a:gd name="T1" fmla="*/ 14 h 62"/>
                  <a:gd name="T2" fmla="*/ 69 w 69"/>
                  <a:gd name="T3" fmla="*/ 2 h 62"/>
                  <a:gd name="T4" fmla="*/ 44 w 69"/>
                  <a:gd name="T5" fmla="*/ 47 h 62"/>
                  <a:gd name="T6" fmla="*/ 5 w 69"/>
                  <a:gd name="T7" fmla="*/ 50 h 62"/>
                  <a:gd name="T8" fmla="*/ 19 w 69"/>
                  <a:gd name="T9" fmla="*/ 14 h 62"/>
                </a:gdLst>
                <a:ahLst/>
                <a:cxnLst>
                  <a:cxn ang="0">
                    <a:pos x="T0" y="T1"/>
                  </a:cxn>
                  <a:cxn ang="0">
                    <a:pos x="T2" y="T3"/>
                  </a:cxn>
                  <a:cxn ang="0">
                    <a:pos x="T4" y="T5"/>
                  </a:cxn>
                  <a:cxn ang="0">
                    <a:pos x="T6" y="T7"/>
                  </a:cxn>
                  <a:cxn ang="0">
                    <a:pos x="T8" y="T9"/>
                  </a:cxn>
                </a:cxnLst>
                <a:rect l="0" t="0" r="r" b="b"/>
                <a:pathLst>
                  <a:path w="69" h="62">
                    <a:moveTo>
                      <a:pt x="19" y="14"/>
                    </a:moveTo>
                    <a:cubicBezTo>
                      <a:pt x="38" y="0"/>
                      <a:pt x="69" y="2"/>
                      <a:pt x="69" y="2"/>
                    </a:cubicBezTo>
                    <a:cubicBezTo>
                      <a:pt x="69" y="2"/>
                      <a:pt x="63" y="33"/>
                      <a:pt x="44" y="47"/>
                    </a:cubicBezTo>
                    <a:cubicBezTo>
                      <a:pt x="25" y="62"/>
                      <a:pt x="5" y="50"/>
                      <a:pt x="5" y="50"/>
                    </a:cubicBezTo>
                    <a:cubicBezTo>
                      <a:pt x="5" y="50"/>
                      <a:pt x="0" y="29"/>
                      <a:pt x="19" y="1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5" name="Freeform 10">
                <a:extLst>
                  <a:ext uri="{FF2B5EF4-FFF2-40B4-BE49-F238E27FC236}">
                    <a16:creationId xmlns:a16="http://schemas.microsoft.com/office/drawing/2014/main" id="{3F2501DC-B482-45D6-9CEC-FD21676C0AF7}"/>
                  </a:ext>
                </a:extLst>
              </p:cNvPr>
              <p:cNvSpPr>
                <a:spLocks/>
              </p:cNvSpPr>
              <p:nvPr/>
            </p:nvSpPr>
            <p:spPr bwMode="auto">
              <a:xfrm>
                <a:off x="4818" y="2112"/>
                <a:ext cx="127" cy="107"/>
              </a:xfrm>
              <a:custGeom>
                <a:avLst/>
                <a:gdLst>
                  <a:gd name="T0" fmla="*/ 39 w 55"/>
                  <a:gd name="T1" fmla="*/ 9 h 46"/>
                  <a:gd name="T2" fmla="*/ 54 w 55"/>
                  <a:gd name="T3" fmla="*/ 35 h 46"/>
                  <a:gd name="T4" fmla="*/ 24 w 55"/>
                  <a:gd name="T5" fmla="*/ 37 h 46"/>
                  <a:gd name="T6" fmla="*/ 0 w 55"/>
                  <a:gd name="T7" fmla="*/ 6 h 46"/>
                  <a:gd name="T8" fmla="*/ 39 w 55"/>
                  <a:gd name="T9" fmla="*/ 9 h 46"/>
                </a:gdLst>
                <a:ahLst/>
                <a:cxnLst>
                  <a:cxn ang="0">
                    <a:pos x="T0" y="T1"/>
                  </a:cxn>
                  <a:cxn ang="0">
                    <a:pos x="T2" y="T3"/>
                  </a:cxn>
                  <a:cxn ang="0">
                    <a:pos x="T4" y="T5"/>
                  </a:cxn>
                  <a:cxn ang="0">
                    <a:pos x="T6" y="T7"/>
                  </a:cxn>
                  <a:cxn ang="0">
                    <a:pos x="T8" y="T9"/>
                  </a:cxn>
                </a:cxnLst>
                <a:rect l="0" t="0" r="r" b="b"/>
                <a:pathLst>
                  <a:path w="55" h="46">
                    <a:moveTo>
                      <a:pt x="39" y="9"/>
                    </a:moveTo>
                    <a:cubicBezTo>
                      <a:pt x="55" y="17"/>
                      <a:pt x="54" y="35"/>
                      <a:pt x="54" y="35"/>
                    </a:cubicBezTo>
                    <a:cubicBezTo>
                      <a:pt x="54" y="35"/>
                      <a:pt x="40" y="46"/>
                      <a:pt x="24" y="37"/>
                    </a:cubicBezTo>
                    <a:cubicBezTo>
                      <a:pt x="8" y="29"/>
                      <a:pt x="0" y="6"/>
                      <a:pt x="0" y="6"/>
                    </a:cubicBezTo>
                    <a:cubicBezTo>
                      <a:pt x="0" y="6"/>
                      <a:pt x="22"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6" name="Rectangle 11">
                <a:extLst>
                  <a:ext uri="{FF2B5EF4-FFF2-40B4-BE49-F238E27FC236}">
                    <a16:creationId xmlns:a16="http://schemas.microsoft.com/office/drawing/2014/main" id="{5265D4DF-4B27-4C82-87E1-81758A4E1F7D}"/>
                  </a:ext>
                </a:extLst>
              </p:cNvPr>
              <p:cNvSpPr>
                <a:spLocks noChangeArrowheads="1"/>
              </p:cNvSpPr>
              <p:nvPr/>
            </p:nvSpPr>
            <p:spPr bwMode="auto">
              <a:xfrm>
                <a:off x="4933" y="1980"/>
                <a:ext cx="14"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7" name="Freeform 12">
                <a:extLst>
                  <a:ext uri="{FF2B5EF4-FFF2-40B4-BE49-F238E27FC236}">
                    <a16:creationId xmlns:a16="http://schemas.microsoft.com/office/drawing/2014/main" id="{84E6E25C-1B32-42D4-931A-564F3F8FC6B2}"/>
                  </a:ext>
                </a:extLst>
              </p:cNvPr>
              <p:cNvSpPr>
                <a:spLocks/>
              </p:cNvSpPr>
              <p:nvPr/>
            </p:nvSpPr>
            <p:spPr bwMode="auto">
              <a:xfrm>
                <a:off x="4818"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6" y="9"/>
                      <a:pt x="37" y="13"/>
                    </a:cubicBezTo>
                    <a:cubicBezTo>
                      <a:pt x="37" y="13"/>
                      <a:pt x="24" y="4"/>
                      <a:pt x="14" y="18"/>
                    </a:cubicBezTo>
                    <a:cubicBezTo>
                      <a:pt x="0" y="39"/>
                      <a:pt x="19" y="102"/>
                      <a:pt x="53" y="102"/>
                    </a:cubicBezTo>
                    <a:cubicBezTo>
                      <a:pt x="87"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8" name="Freeform 13">
                <a:extLst>
                  <a:ext uri="{FF2B5EF4-FFF2-40B4-BE49-F238E27FC236}">
                    <a16:creationId xmlns:a16="http://schemas.microsoft.com/office/drawing/2014/main" id="{73410D53-110D-49B0-A0E9-B3D0C902CE40}"/>
                  </a:ext>
                </a:extLst>
              </p:cNvPr>
              <p:cNvSpPr>
                <a:spLocks/>
              </p:cNvSpPr>
              <p:nvPr/>
            </p:nvSpPr>
            <p:spPr bwMode="auto">
              <a:xfrm>
                <a:off x="2530" y="2001"/>
                <a:ext cx="159" cy="146"/>
              </a:xfrm>
              <a:custGeom>
                <a:avLst/>
                <a:gdLst>
                  <a:gd name="T0" fmla="*/ 19 w 69"/>
                  <a:gd name="T1" fmla="*/ 15 h 63"/>
                  <a:gd name="T2" fmla="*/ 69 w 69"/>
                  <a:gd name="T3" fmla="*/ 3 h 63"/>
                  <a:gd name="T4" fmla="*/ 44 w 69"/>
                  <a:gd name="T5" fmla="*/ 48 h 63"/>
                  <a:gd name="T6" fmla="*/ 5 w 69"/>
                  <a:gd name="T7" fmla="*/ 51 h 63"/>
                  <a:gd name="T8" fmla="*/ 19 w 69"/>
                  <a:gd name="T9" fmla="*/ 15 h 63"/>
                </a:gdLst>
                <a:ahLst/>
                <a:cxnLst>
                  <a:cxn ang="0">
                    <a:pos x="T0" y="T1"/>
                  </a:cxn>
                  <a:cxn ang="0">
                    <a:pos x="T2" y="T3"/>
                  </a:cxn>
                  <a:cxn ang="0">
                    <a:pos x="T4" y="T5"/>
                  </a:cxn>
                  <a:cxn ang="0">
                    <a:pos x="T6" y="T7"/>
                  </a:cxn>
                  <a:cxn ang="0">
                    <a:pos x="T8" y="T9"/>
                  </a:cxn>
                </a:cxnLst>
                <a:rect l="0" t="0" r="r" b="b"/>
                <a:pathLst>
                  <a:path w="69" h="63">
                    <a:moveTo>
                      <a:pt x="19" y="15"/>
                    </a:moveTo>
                    <a:cubicBezTo>
                      <a:pt x="38" y="0"/>
                      <a:pt x="69" y="3"/>
                      <a:pt x="69" y="3"/>
                    </a:cubicBezTo>
                    <a:cubicBezTo>
                      <a:pt x="69" y="3"/>
                      <a:pt x="63" y="34"/>
                      <a:pt x="44" y="48"/>
                    </a:cubicBezTo>
                    <a:cubicBezTo>
                      <a:pt x="25" y="63"/>
                      <a:pt x="5" y="51"/>
                      <a:pt x="5" y="51"/>
                    </a:cubicBezTo>
                    <a:cubicBezTo>
                      <a:pt x="5" y="51"/>
                      <a:pt x="0" y="29"/>
                      <a:pt x="19" y="15"/>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9" name="Freeform 14">
                <a:extLst>
                  <a:ext uri="{FF2B5EF4-FFF2-40B4-BE49-F238E27FC236}">
                    <a16:creationId xmlns:a16="http://schemas.microsoft.com/office/drawing/2014/main" id="{444154B4-A697-46ED-A340-6A7A4E9E26B6}"/>
                  </a:ext>
                </a:extLst>
              </p:cNvPr>
              <p:cNvSpPr>
                <a:spLocks/>
              </p:cNvSpPr>
              <p:nvPr/>
            </p:nvSpPr>
            <p:spPr bwMode="auto">
              <a:xfrm>
                <a:off x="2417" y="2059"/>
                <a:ext cx="127" cy="104"/>
              </a:xfrm>
              <a:custGeom>
                <a:avLst/>
                <a:gdLst>
                  <a:gd name="T0" fmla="*/ 39 w 55"/>
                  <a:gd name="T1" fmla="*/ 9 h 45"/>
                  <a:gd name="T2" fmla="*/ 54 w 55"/>
                  <a:gd name="T3" fmla="*/ 34 h 45"/>
                  <a:gd name="T4" fmla="*/ 24 w 55"/>
                  <a:gd name="T5" fmla="*/ 37 h 45"/>
                  <a:gd name="T6" fmla="*/ 0 w 55"/>
                  <a:gd name="T7" fmla="*/ 6 h 45"/>
                  <a:gd name="T8" fmla="*/ 39 w 55"/>
                  <a:gd name="T9" fmla="*/ 9 h 45"/>
                </a:gdLst>
                <a:ahLst/>
                <a:cxnLst>
                  <a:cxn ang="0">
                    <a:pos x="T0" y="T1"/>
                  </a:cxn>
                  <a:cxn ang="0">
                    <a:pos x="T2" y="T3"/>
                  </a:cxn>
                  <a:cxn ang="0">
                    <a:pos x="T4" y="T5"/>
                  </a:cxn>
                  <a:cxn ang="0">
                    <a:pos x="T6" y="T7"/>
                  </a:cxn>
                  <a:cxn ang="0">
                    <a:pos x="T8" y="T9"/>
                  </a:cxn>
                </a:cxnLst>
                <a:rect l="0" t="0" r="r" b="b"/>
                <a:pathLst>
                  <a:path w="55" h="45">
                    <a:moveTo>
                      <a:pt x="39" y="9"/>
                    </a:moveTo>
                    <a:cubicBezTo>
                      <a:pt x="55" y="17"/>
                      <a:pt x="54" y="34"/>
                      <a:pt x="54" y="34"/>
                    </a:cubicBezTo>
                    <a:cubicBezTo>
                      <a:pt x="54" y="34"/>
                      <a:pt x="41" y="45"/>
                      <a:pt x="24" y="37"/>
                    </a:cubicBezTo>
                    <a:cubicBezTo>
                      <a:pt x="8" y="28"/>
                      <a:pt x="0" y="6"/>
                      <a:pt x="0" y="6"/>
                    </a:cubicBezTo>
                    <a:cubicBezTo>
                      <a:pt x="0" y="6"/>
                      <a:pt x="23"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0" name="Rectangle 15">
                <a:extLst>
                  <a:ext uri="{FF2B5EF4-FFF2-40B4-BE49-F238E27FC236}">
                    <a16:creationId xmlns:a16="http://schemas.microsoft.com/office/drawing/2014/main" id="{199F46DF-4044-4FB8-BBC7-9B0997A70F3A}"/>
                  </a:ext>
                </a:extLst>
              </p:cNvPr>
              <p:cNvSpPr>
                <a:spLocks noChangeArrowheads="1"/>
              </p:cNvSpPr>
              <p:nvPr/>
            </p:nvSpPr>
            <p:spPr bwMode="auto">
              <a:xfrm>
                <a:off x="2532" y="1926"/>
                <a:ext cx="14" cy="44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1" name="Freeform 16">
                <a:extLst>
                  <a:ext uri="{FF2B5EF4-FFF2-40B4-BE49-F238E27FC236}">
                    <a16:creationId xmlns:a16="http://schemas.microsoft.com/office/drawing/2014/main" id="{94B6E31A-92F0-4A71-9EA1-FCF1F60B02F8}"/>
                  </a:ext>
                </a:extLst>
              </p:cNvPr>
              <p:cNvSpPr>
                <a:spLocks/>
              </p:cNvSpPr>
              <p:nvPr/>
            </p:nvSpPr>
            <p:spPr bwMode="auto">
              <a:xfrm>
                <a:off x="2417" y="1778"/>
                <a:ext cx="244" cy="237"/>
              </a:xfrm>
              <a:custGeom>
                <a:avLst/>
                <a:gdLst>
                  <a:gd name="T0" fmla="*/ 92 w 106"/>
                  <a:gd name="T1" fmla="*/ 18 h 102"/>
                  <a:gd name="T2" fmla="*/ 68 w 106"/>
                  <a:gd name="T3" fmla="*/ 12 h 102"/>
                  <a:gd name="T4" fmla="*/ 53 w 106"/>
                  <a:gd name="T5" fmla="*/ 0 h 102"/>
                  <a:gd name="T6" fmla="*/ 38 w 106"/>
                  <a:gd name="T7" fmla="*/ 12 h 102"/>
                  <a:gd name="T8" fmla="*/ 15 w 106"/>
                  <a:gd name="T9" fmla="*/ 18 h 102"/>
                  <a:gd name="T10" fmla="*/ 53 w 106"/>
                  <a:gd name="T11" fmla="*/ 102 h 102"/>
                  <a:gd name="T12" fmla="*/ 92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2" y="18"/>
                    </a:moveTo>
                    <a:cubicBezTo>
                      <a:pt x="82" y="4"/>
                      <a:pt x="68" y="12"/>
                      <a:pt x="68" y="12"/>
                    </a:cubicBezTo>
                    <a:cubicBezTo>
                      <a:pt x="70" y="9"/>
                      <a:pt x="62" y="0"/>
                      <a:pt x="53" y="0"/>
                    </a:cubicBezTo>
                    <a:cubicBezTo>
                      <a:pt x="44" y="0"/>
                      <a:pt x="36" y="9"/>
                      <a:pt x="38" y="12"/>
                    </a:cubicBezTo>
                    <a:cubicBezTo>
                      <a:pt x="38" y="12"/>
                      <a:pt x="25" y="4"/>
                      <a:pt x="15" y="18"/>
                    </a:cubicBezTo>
                    <a:cubicBezTo>
                      <a:pt x="0" y="38"/>
                      <a:pt x="19" y="102"/>
                      <a:pt x="53" y="102"/>
                    </a:cubicBezTo>
                    <a:cubicBezTo>
                      <a:pt x="87" y="102"/>
                      <a:pt x="106" y="38"/>
                      <a:pt x="92"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2" name="Freeform 17">
                <a:extLst>
                  <a:ext uri="{FF2B5EF4-FFF2-40B4-BE49-F238E27FC236}">
                    <a16:creationId xmlns:a16="http://schemas.microsoft.com/office/drawing/2014/main" id="{4AC2D6EB-6CC0-4D3B-820C-D31290EA9296}"/>
                  </a:ext>
                </a:extLst>
              </p:cNvPr>
              <p:cNvSpPr>
                <a:spLocks/>
              </p:cNvSpPr>
              <p:nvPr/>
            </p:nvSpPr>
            <p:spPr bwMode="auto">
              <a:xfrm>
                <a:off x="3362" y="2087"/>
                <a:ext cx="145" cy="132"/>
              </a:xfrm>
              <a:custGeom>
                <a:avLst/>
                <a:gdLst>
                  <a:gd name="T0" fmla="*/ 45 w 63"/>
                  <a:gd name="T1" fmla="*/ 13 h 57"/>
                  <a:gd name="T2" fmla="*/ 0 w 63"/>
                  <a:gd name="T3" fmla="*/ 3 h 57"/>
                  <a:gd name="T4" fmla="*/ 23 w 63"/>
                  <a:gd name="T5" fmla="*/ 44 h 57"/>
                  <a:gd name="T6" fmla="*/ 58 w 63"/>
                  <a:gd name="T7" fmla="*/ 47 h 57"/>
                  <a:gd name="T8" fmla="*/ 45 w 63"/>
                  <a:gd name="T9" fmla="*/ 13 h 57"/>
                </a:gdLst>
                <a:ahLst/>
                <a:cxnLst>
                  <a:cxn ang="0">
                    <a:pos x="T0" y="T1"/>
                  </a:cxn>
                  <a:cxn ang="0">
                    <a:pos x="T2" y="T3"/>
                  </a:cxn>
                  <a:cxn ang="0">
                    <a:pos x="T4" y="T5"/>
                  </a:cxn>
                  <a:cxn ang="0">
                    <a:pos x="T6" y="T7"/>
                  </a:cxn>
                  <a:cxn ang="0">
                    <a:pos x="T8" y="T9"/>
                  </a:cxn>
                </a:cxnLst>
                <a:rect l="0" t="0" r="r" b="b"/>
                <a:pathLst>
                  <a:path w="63" h="57">
                    <a:moveTo>
                      <a:pt x="45" y="13"/>
                    </a:moveTo>
                    <a:cubicBezTo>
                      <a:pt x="28" y="0"/>
                      <a:pt x="0" y="3"/>
                      <a:pt x="0" y="3"/>
                    </a:cubicBezTo>
                    <a:cubicBezTo>
                      <a:pt x="0" y="3"/>
                      <a:pt x="5" y="31"/>
                      <a:pt x="23" y="44"/>
                    </a:cubicBezTo>
                    <a:cubicBezTo>
                      <a:pt x="40" y="57"/>
                      <a:pt x="58" y="47"/>
                      <a:pt x="58" y="47"/>
                    </a:cubicBezTo>
                    <a:cubicBezTo>
                      <a:pt x="58" y="47"/>
                      <a:pt x="63" y="27"/>
                      <a:pt x="45"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3" name="Freeform 18">
                <a:extLst>
                  <a:ext uri="{FF2B5EF4-FFF2-40B4-BE49-F238E27FC236}">
                    <a16:creationId xmlns:a16="http://schemas.microsoft.com/office/drawing/2014/main" id="{5FF7AB43-2ADD-48E7-9587-E20A1049F3F0}"/>
                  </a:ext>
                </a:extLst>
              </p:cNvPr>
              <p:cNvSpPr>
                <a:spLocks/>
              </p:cNvSpPr>
              <p:nvPr/>
            </p:nvSpPr>
            <p:spPr bwMode="auto">
              <a:xfrm>
                <a:off x="3493" y="2140"/>
                <a:ext cx="118" cy="96"/>
              </a:xfrm>
              <a:custGeom>
                <a:avLst/>
                <a:gdLst>
                  <a:gd name="T0" fmla="*/ 15 w 51"/>
                  <a:gd name="T1" fmla="*/ 8 h 41"/>
                  <a:gd name="T2" fmla="*/ 1 w 51"/>
                  <a:gd name="T3" fmla="*/ 31 h 41"/>
                  <a:gd name="T4" fmla="*/ 28 w 51"/>
                  <a:gd name="T5" fmla="*/ 33 h 41"/>
                  <a:gd name="T6" fmla="*/ 51 w 51"/>
                  <a:gd name="T7" fmla="*/ 5 h 41"/>
                  <a:gd name="T8" fmla="*/ 15 w 51"/>
                  <a:gd name="T9" fmla="*/ 8 h 41"/>
                </a:gdLst>
                <a:ahLst/>
                <a:cxnLst>
                  <a:cxn ang="0">
                    <a:pos x="T0" y="T1"/>
                  </a:cxn>
                  <a:cxn ang="0">
                    <a:pos x="T2" y="T3"/>
                  </a:cxn>
                  <a:cxn ang="0">
                    <a:pos x="T4" y="T5"/>
                  </a:cxn>
                  <a:cxn ang="0">
                    <a:pos x="T6" y="T7"/>
                  </a:cxn>
                  <a:cxn ang="0">
                    <a:pos x="T8" y="T9"/>
                  </a:cxn>
                </a:cxnLst>
                <a:rect l="0" t="0" r="r" b="b"/>
                <a:pathLst>
                  <a:path w="51" h="41">
                    <a:moveTo>
                      <a:pt x="15" y="8"/>
                    </a:moveTo>
                    <a:cubicBezTo>
                      <a:pt x="0" y="15"/>
                      <a:pt x="1" y="31"/>
                      <a:pt x="1" y="31"/>
                    </a:cubicBezTo>
                    <a:cubicBezTo>
                      <a:pt x="1" y="31"/>
                      <a:pt x="14" y="41"/>
                      <a:pt x="28" y="33"/>
                    </a:cubicBezTo>
                    <a:cubicBezTo>
                      <a:pt x="43" y="26"/>
                      <a:pt x="51" y="5"/>
                      <a:pt x="51" y="5"/>
                    </a:cubicBezTo>
                    <a:cubicBezTo>
                      <a:pt x="51" y="5"/>
                      <a:pt x="30" y="0"/>
                      <a:pt x="15" y="8"/>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4" name="Rectangle 19">
                <a:extLst>
                  <a:ext uri="{FF2B5EF4-FFF2-40B4-BE49-F238E27FC236}">
                    <a16:creationId xmlns:a16="http://schemas.microsoft.com/office/drawing/2014/main" id="{434F64C2-2F95-420A-BE6A-DDBB97AC376B}"/>
                  </a:ext>
                </a:extLst>
              </p:cNvPr>
              <p:cNvSpPr>
                <a:spLocks noChangeArrowheads="1"/>
              </p:cNvSpPr>
              <p:nvPr/>
            </p:nvSpPr>
            <p:spPr bwMode="auto">
              <a:xfrm>
                <a:off x="3493" y="2019"/>
                <a:ext cx="12" cy="40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5" name="Freeform 20">
                <a:extLst>
                  <a:ext uri="{FF2B5EF4-FFF2-40B4-BE49-F238E27FC236}">
                    <a16:creationId xmlns:a16="http://schemas.microsoft.com/office/drawing/2014/main" id="{95BB1E19-C72A-48E5-9185-6E7B783B34E8}"/>
                  </a:ext>
                </a:extLst>
              </p:cNvPr>
              <p:cNvSpPr>
                <a:spLocks/>
              </p:cNvSpPr>
              <p:nvPr/>
            </p:nvSpPr>
            <p:spPr bwMode="auto">
              <a:xfrm>
                <a:off x="3353" y="1831"/>
                <a:ext cx="292" cy="228"/>
              </a:xfrm>
              <a:custGeom>
                <a:avLst/>
                <a:gdLst>
                  <a:gd name="T0" fmla="*/ 121 w 127"/>
                  <a:gd name="T1" fmla="*/ 27 h 98"/>
                  <a:gd name="T2" fmla="*/ 92 w 127"/>
                  <a:gd name="T3" fmla="*/ 42 h 98"/>
                  <a:gd name="T4" fmla="*/ 63 w 127"/>
                  <a:gd name="T5" fmla="*/ 0 h 98"/>
                  <a:gd name="T6" fmla="*/ 35 w 127"/>
                  <a:gd name="T7" fmla="*/ 42 h 98"/>
                  <a:gd name="T8" fmla="*/ 6 w 127"/>
                  <a:gd name="T9" fmla="*/ 27 h 98"/>
                  <a:gd name="T10" fmla="*/ 63 w 127"/>
                  <a:gd name="T11" fmla="*/ 98 h 98"/>
                  <a:gd name="T12" fmla="*/ 121 w 127"/>
                  <a:gd name="T13" fmla="*/ 27 h 98"/>
                </a:gdLst>
                <a:ahLst/>
                <a:cxnLst>
                  <a:cxn ang="0">
                    <a:pos x="T0" y="T1"/>
                  </a:cxn>
                  <a:cxn ang="0">
                    <a:pos x="T2" y="T3"/>
                  </a:cxn>
                  <a:cxn ang="0">
                    <a:pos x="T4" y="T5"/>
                  </a:cxn>
                  <a:cxn ang="0">
                    <a:pos x="T6" y="T7"/>
                  </a:cxn>
                  <a:cxn ang="0">
                    <a:pos x="T8" y="T9"/>
                  </a:cxn>
                  <a:cxn ang="0">
                    <a:pos x="T10" y="T11"/>
                  </a:cxn>
                  <a:cxn ang="0">
                    <a:pos x="T12" y="T13"/>
                  </a:cxn>
                </a:cxnLst>
                <a:rect l="0" t="0" r="r" b="b"/>
                <a:pathLst>
                  <a:path w="127" h="98">
                    <a:moveTo>
                      <a:pt x="121" y="27"/>
                    </a:moveTo>
                    <a:cubicBezTo>
                      <a:pt x="92" y="42"/>
                      <a:pt x="92" y="42"/>
                      <a:pt x="92" y="42"/>
                    </a:cubicBezTo>
                    <a:cubicBezTo>
                      <a:pt x="63" y="0"/>
                      <a:pt x="63" y="0"/>
                      <a:pt x="63" y="0"/>
                    </a:cubicBezTo>
                    <a:cubicBezTo>
                      <a:pt x="35" y="42"/>
                      <a:pt x="35" y="42"/>
                      <a:pt x="35" y="42"/>
                    </a:cubicBezTo>
                    <a:cubicBezTo>
                      <a:pt x="6" y="27"/>
                      <a:pt x="6" y="27"/>
                      <a:pt x="6" y="27"/>
                    </a:cubicBezTo>
                    <a:cubicBezTo>
                      <a:pt x="6" y="27"/>
                      <a:pt x="0" y="98"/>
                      <a:pt x="63" y="98"/>
                    </a:cubicBezTo>
                    <a:cubicBezTo>
                      <a:pt x="127" y="98"/>
                      <a:pt x="121" y="27"/>
                      <a:pt x="121" y="27"/>
                    </a:cubicBezTo>
                  </a:path>
                </a:pathLst>
              </a:custGeom>
              <a:solidFill>
                <a:srgbClr val="FF7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6" name="Freeform 21">
                <a:extLst>
                  <a:ext uri="{FF2B5EF4-FFF2-40B4-BE49-F238E27FC236}">
                    <a16:creationId xmlns:a16="http://schemas.microsoft.com/office/drawing/2014/main" id="{DB75EEF7-6121-428E-A12B-5FB0AD0B9B2E}"/>
                  </a:ext>
                </a:extLst>
              </p:cNvPr>
              <p:cNvSpPr>
                <a:spLocks/>
              </p:cNvSpPr>
              <p:nvPr/>
            </p:nvSpPr>
            <p:spPr bwMode="auto">
              <a:xfrm>
                <a:off x="6641" y="2108"/>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7" name="Freeform 22">
                <a:extLst>
                  <a:ext uri="{FF2B5EF4-FFF2-40B4-BE49-F238E27FC236}">
                    <a16:creationId xmlns:a16="http://schemas.microsoft.com/office/drawing/2014/main" id="{EE67D84A-FB3A-4789-89D7-A8D81D1EC8C3}"/>
                  </a:ext>
                </a:extLst>
              </p:cNvPr>
              <p:cNvSpPr>
                <a:spLocks/>
              </p:cNvSpPr>
              <p:nvPr/>
            </p:nvSpPr>
            <p:spPr bwMode="auto">
              <a:xfrm>
                <a:off x="6765" y="2159"/>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8" name="Rectangle 23">
                <a:extLst>
                  <a:ext uri="{FF2B5EF4-FFF2-40B4-BE49-F238E27FC236}">
                    <a16:creationId xmlns:a16="http://schemas.microsoft.com/office/drawing/2014/main" id="{D8FBBE68-0593-4AEF-A4C8-B3441B9C9A81}"/>
                  </a:ext>
                </a:extLst>
              </p:cNvPr>
              <p:cNvSpPr>
                <a:spLocks noChangeArrowheads="1"/>
              </p:cNvSpPr>
              <p:nvPr/>
            </p:nvSpPr>
            <p:spPr bwMode="auto">
              <a:xfrm>
                <a:off x="6763"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9" name="Freeform 24">
                <a:extLst>
                  <a:ext uri="{FF2B5EF4-FFF2-40B4-BE49-F238E27FC236}">
                    <a16:creationId xmlns:a16="http://schemas.microsoft.com/office/drawing/2014/main" id="{C1CCB0E0-41AA-473F-8E42-29E183057A08}"/>
                  </a:ext>
                </a:extLst>
              </p:cNvPr>
              <p:cNvSpPr>
                <a:spLocks/>
              </p:cNvSpPr>
              <p:nvPr/>
            </p:nvSpPr>
            <p:spPr bwMode="auto">
              <a:xfrm>
                <a:off x="6631" y="1868"/>
                <a:ext cx="277" cy="212"/>
              </a:xfrm>
              <a:custGeom>
                <a:avLst/>
                <a:gdLst>
                  <a:gd name="T0" fmla="*/ 113 w 120"/>
                  <a:gd name="T1" fmla="*/ 25 h 91"/>
                  <a:gd name="T2" fmla="*/ 87 w 120"/>
                  <a:gd name="T3" fmla="*/ 39 h 91"/>
                  <a:gd name="T4" fmla="*/ 60 w 120"/>
                  <a:gd name="T5" fmla="*/ 0 h 91"/>
                  <a:gd name="T6" fmla="*/ 33 w 120"/>
                  <a:gd name="T7" fmla="*/ 39 h 91"/>
                  <a:gd name="T8" fmla="*/ 6 w 120"/>
                  <a:gd name="T9" fmla="*/ 25 h 91"/>
                  <a:gd name="T10" fmla="*/ 60 w 120"/>
                  <a:gd name="T11" fmla="*/ 91 h 91"/>
                  <a:gd name="T12" fmla="*/ 113 w 120"/>
                  <a:gd name="T13" fmla="*/ 25 h 91"/>
                </a:gdLst>
                <a:ahLst/>
                <a:cxnLst>
                  <a:cxn ang="0">
                    <a:pos x="T0" y="T1"/>
                  </a:cxn>
                  <a:cxn ang="0">
                    <a:pos x="T2" y="T3"/>
                  </a:cxn>
                  <a:cxn ang="0">
                    <a:pos x="T4" y="T5"/>
                  </a:cxn>
                  <a:cxn ang="0">
                    <a:pos x="T6" y="T7"/>
                  </a:cxn>
                  <a:cxn ang="0">
                    <a:pos x="T8" y="T9"/>
                  </a:cxn>
                  <a:cxn ang="0">
                    <a:pos x="T10" y="T11"/>
                  </a:cxn>
                  <a:cxn ang="0">
                    <a:pos x="T12" y="T13"/>
                  </a:cxn>
                </a:cxnLst>
                <a:rect l="0" t="0" r="r" b="b"/>
                <a:pathLst>
                  <a:path w="120" h="91">
                    <a:moveTo>
                      <a:pt x="113" y="25"/>
                    </a:moveTo>
                    <a:cubicBezTo>
                      <a:pt x="87" y="39"/>
                      <a:pt x="87" y="39"/>
                      <a:pt x="87" y="39"/>
                    </a:cubicBezTo>
                    <a:cubicBezTo>
                      <a:pt x="60" y="0"/>
                      <a:pt x="60" y="0"/>
                      <a:pt x="60" y="0"/>
                    </a:cubicBezTo>
                    <a:cubicBezTo>
                      <a:pt x="33" y="39"/>
                      <a:pt x="33" y="39"/>
                      <a:pt x="33" y="39"/>
                    </a:cubicBezTo>
                    <a:cubicBezTo>
                      <a:pt x="6" y="25"/>
                      <a:pt x="6" y="25"/>
                      <a:pt x="6" y="25"/>
                    </a:cubicBezTo>
                    <a:cubicBezTo>
                      <a:pt x="6" y="25"/>
                      <a:pt x="0" y="91"/>
                      <a:pt x="60" y="91"/>
                    </a:cubicBezTo>
                    <a:cubicBezTo>
                      <a:pt x="120" y="91"/>
                      <a:pt x="113" y="25"/>
                      <a:pt x="113" y="25"/>
                    </a:cubicBezTo>
                  </a:path>
                </a:pathLst>
              </a:custGeom>
              <a:solidFill>
                <a:srgbClr val="FF7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0" name="Rectangle 25">
                <a:extLst>
                  <a:ext uri="{FF2B5EF4-FFF2-40B4-BE49-F238E27FC236}">
                    <a16:creationId xmlns:a16="http://schemas.microsoft.com/office/drawing/2014/main" id="{9597F86F-6C8A-49C5-853D-9E0443AEE1F2}"/>
                  </a:ext>
                </a:extLst>
              </p:cNvPr>
              <p:cNvSpPr>
                <a:spLocks noChangeArrowheads="1"/>
              </p:cNvSpPr>
              <p:nvPr/>
            </p:nvSpPr>
            <p:spPr bwMode="auto">
              <a:xfrm>
                <a:off x="2984" y="2154"/>
                <a:ext cx="14" cy="298"/>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1" name="Oval 26">
                <a:extLst>
                  <a:ext uri="{FF2B5EF4-FFF2-40B4-BE49-F238E27FC236}">
                    <a16:creationId xmlns:a16="http://schemas.microsoft.com/office/drawing/2014/main" id="{919387DB-C63E-4E97-B40F-E53905D16308}"/>
                  </a:ext>
                </a:extLst>
              </p:cNvPr>
              <p:cNvSpPr>
                <a:spLocks noChangeArrowheads="1"/>
              </p:cNvSpPr>
              <p:nvPr/>
            </p:nvSpPr>
            <p:spPr bwMode="auto">
              <a:xfrm>
                <a:off x="2942" y="1964"/>
                <a:ext cx="97" cy="190"/>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2" name="Freeform 27">
                <a:extLst>
                  <a:ext uri="{FF2B5EF4-FFF2-40B4-BE49-F238E27FC236}">
                    <a16:creationId xmlns:a16="http://schemas.microsoft.com/office/drawing/2014/main" id="{E01FEB3F-77A1-4EEA-8B99-DB381D53BBA7}"/>
                  </a:ext>
                </a:extLst>
              </p:cNvPr>
              <p:cNvSpPr>
                <a:spLocks/>
              </p:cNvSpPr>
              <p:nvPr/>
            </p:nvSpPr>
            <p:spPr bwMode="auto">
              <a:xfrm>
                <a:off x="2839" y="2061"/>
                <a:ext cx="163" cy="149"/>
              </a:xfrm>
              <a:custGeom>
                <a:avLst/>
                <a:gdLst>
                  <a:gd name="T0" fmla="*/ 0 w 71"/>
                  <a:gd name="T1" fmla="*/ 3 h 64"/>
                  <a:gd name="T2" fmla="*/ 25 w 71"/>
                  <a:gd name="T3" fmla="*/ 49 h 64"/>
                  <a:gd name="T4" fmla="*/ 65 w 71"/>
                  <a:gd name="T5" fmla="*/ 52 h 64"/>
                  <a:gd name="T6" fmla="*/ 51 w 71"/>
                  <a:gd name="T7" fmla="*/ 15 h 64"/>
                  <a:gd name="T8" fmla="*/ 0 w 71"/>
                  <a:gd name="T9" fmla="*/ 3 h 64"/>
                </a:gdLst>
                <a:ahLst/>
                <a:cxnLst>
                  <a:cxn ang="0">
                    <a:pos x="T0" y="T1"/>
                  </a:cxn>
                  <a:cxn ang="0">
                    <a:pos x="T2" y="T3"/>
                  </a:cxn>
                  <a:cxn ang="0">
                    <a:pos x="T4" y="T5"/>
                  </a:cxn>
                  <a:cxn ang="0">
                    <a:pos x="T6" y="T7"/>
                  </a:cxn>
                  <a:cxn ang="0">
                    <a:pos x="T8" y="T9"/>
                  </a:cxn>
                </a:cxnLst>
                <a:rect l="0" t="0" r="r" b="b"/>
                <a:pathLst>
                  <a:path w="71" h="64">
                    <a:moveTo>
                      <a:pt x="0" y="3"/>
                    </a:moveTo>
                    <a:cubicBezTo>
                      <a:pt x="0" y="3"/>
                      <a:pt x="6" y="34"/>
                      <a:pt x="25" y="49"/>
                    </a:cubicBezTo>
                    <a:cubicBezTo>
                      <a:pt x="45" y="64"/>
                      <a:pt x="65" y="52"/>
                      <a:pt x="65" y="52"/>
                    </a:cubicBezTo>
                    <a:cubicBezTo>
                      <a:pt x="65" y="52"/>
                      <a:pt x="71" y="30"/>
                      <a:pt x="51" y="15"/>
                    </a:cubicBezTo>
                    <a:cubicBezTo>
                      <a:pt x="31"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3" name="Freeform 28">
                <a:extLst>
                  <a:ext uri="{FF2B5EF4-FFF2-40B4-BE49-F238E27FC236}">
                    <a16:creationId xmlns:a16="http://schemas.microsoft.com/office/drawing/2014/main" id="{04CAFA91-AC7F-40BA-9DE3-9B4094355546}"/>
                  </a:ext>
                </a:extLst>
              </p:cNvPr>
              <p:cNvSpPr>
                <a:spLocks/>
              </p:cNvSpPr>
              <p:nvPr/>
            </p:nvSpPr>
            <p:spPr bwMode="auto">
              <a:xfrm>
                <a:off x="2979" y="2061"/>
                <a:ext cx="164" cy="149"/>
              </a:xfrm>
              <a:custGeom>
                <a:avLst/>
                <a:gdLst>
                  <a:gd name="T0" fmla="*/ 71 w 71"/>
                  <a:gd name="T1" fmla="*/ 3 h 64"/>
                  <a:gd name="T2" fmla="*/ 46 w 71"/>
                  <a:gd name="T3" fmla="*/ 49 h 64"/>
                  <a:gd name="T4" fmla="*/ 6 w 71"/>
                  <a:gd name="T5" fmla="*/ 52 h 64"/>
                  <a:gd name="T6" fmla="*/ 20 w 71"/>
                  <a:gd name="T7" fmla="*/ 15 h 64"/>
                  <a:gd name="T8" fmla="*/ 71 w 71"/>
                  <a:gd name="T9" fmla="*/ 3 h 64"/>
                </a:gdLst>
                <a:ahLst/>
                <a:cxnLst>
                  <a:cxn ang="0">
                    <a:pos x="T0" y="T1"/>
                  </a:cxn>
                  <a:cxn ang="0">
                    <a:pos x="T2" y="T3"/>
                  </a:cxn>
                  <a:cxn ang="0">
                    <a:pos x="T4" y="T5"/>
                  </a:cxn>
                  <a:cxn ang="0">
                    <a:pos x="T6" y="T7"/>
                  </a:cxn>
                  <a:cxn ang="0">
                    <a:pos x="T8" y="T9"/>
                  </a:cxn>
                </a:cxnLst>
                <a:rect l="0" t="0" r="r" b="b"/>
                <a:pathLst>
                  <a:path w="71" h="64">
                    <a:moveTo>
                      <a:pt x="71" y="3"/>
                    </a:moveTo>
                    <a:cubicBezTo>
                      <a:pt x="71" y="3"/>
                      <a:pt x="65" y="34"/>
                      <a:pt x="46" y="49"/>
                    </a:cubicBezTo>
                    <a:cubicBezTo>
                      <a:pt x="26" y="64"/>
                      <a:pt x="6" y="52"/>
                      <a:pt x="6" y="52"/>
                    </a:cubicBezTo>
                    <a:cubicBezTo>
                      <a:pt x="6" y="52"/>
                      <a:pt x="0" y="30"/>
                      <a:pt x="20" y="15"/>
                    </a:cubicBezTo>
                    <a:cubicBezTo>
                      <a:pt x="40" y="0"/>
                      <a:pt x="71" y="3"/>
                      <a:pt x="71"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4" name="Rectangle 29">
                <a:extLst>
                  <a:ext uri="{FF2B5EF4-FFF2-40B4-BE49-F238E27FC236}">
                    <a16:creationId xmlns:a16="http://schemas.microsoft.com/office/drawing/2014/main" id="{EDEA2000-858D-4BB7-A888-89E149B4F63D}"/>
                  </a:ext>
                </a:extLst>
              </p:cNvPr>
              <p:cNvSpPr>
                <a:spLocks noChangeArrowheads="1"/>
              </p:cNvSpPr>
              <p:nvPr/>
            </p:nvSpPr>
            <p:spPr bwMode="auto">
              <a:xfrm>
                <a:off x="6348" y="2110"/>
                <a:ext cx="12" cy="31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5" name="Oval 30">
                <a:extLst>
                  <a:ext uri="{FF2B5EF4-FFF2-40B4-BE49-F238E27FC236}">
                    <a16:creationId xmlns:a16="http://schemas.microsoft.com/office/drawing/2014/main" id="{C4557293-0509-42FF-8224-BD1CEF8E7F27}"/>
                  </a:ext>
                </a:extLst>
              </p:cNvPr>
              <p:cNvSpPr>
                <a:spLocks noChangeArrowheads="1"/>
              </p:cNvSpPr>
              <p:nvPr/>
            </p:nvSpPr>
            <p:spPr bwMode="auto">
              <a:xfrm>
                <a:off x="6302" y="1908"/>
                <a:ext cx="104"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6" name="Freeform 31">
                <a:extLst>
                  <a:ext uri="{FF2B5EF4-FFF2-40B4-BE49-F238E27FC236}">
                    <a16:creationId xmlns:a16="http://schemas.microsoft.com/office/drawing/2014/main" id="{99E107C1-B3D8-403F-A9E1-1E09FA13ED59}"/>
                  </a:ext>
                </a:extLst>
              </p:cNvPr>
              <p:cNvSpPr>
                <a:spLocks/>
              </p:cNvSpPr>
              <p:nvPr/>
            </p:nvSpPr>
            <p:spPr bwMode="auto">
              <a:xfrm>
                <a:off x="6191" y="2012"/>
                <a:ext cx="173" cy="156"/>
              </a:xfrm>
              <a:custGeom>
                <a:avLst/>
                <a:gdLst>
                  <a:gd name="T0" fmla="*/ 0 w 75"/>
                  <a:gd name="T1" fmla="*/ 3 h 67"/>
                  <a:gd name="T2" fmla="*/ 28 w 75"/>
                  <a:gd name="T3" fmla="*/ 51 h 67"/>
                  <a:gd name="T4" fmla="*/ 70 w 75"/>
                  <a:gd name="T5" fmla="*/ 55 h 67"/>
                  <a:gd name="T6" fmla="*/ 55 w 75"/>
                  <a:gd name="T7" fmla="*/ 15 h 67"/>
                  <a:gd name="T8" fmla="*/ 0 w 75"/>
                  <a:gd name="T9" fmla="*/ 3 h 67"/>
                </a:gdLst>
                <a:ahLst/>
                <a:cxnLst>
                  <a:cxn ang="0">
                    <a:pos x="T0" y="T1"/>
                  </a:cxn>
                  <a:cxn ang="0">
                    <a:pos x="T2" y="T3"/>
                  </a:cxn>
                  <a:cxn ang="0">
                    <a:pos x="T4" y="T5"/>
                  </a:cxn>
                  <a:cxn ang="0">
                    <a:pos x="T6" y="T7"/>
                  </a:cxn>
                  <a:cxn ang="0">
                    <a:pos x="T8" y="T9"/>
                  </a:cxn>
                </a:cxnLst>
                <a:rect l="0" t="0" r="r" b="b"/>
                <a:pathLst>
                  <a:path w="75" h="67">
                    <a:moveTo>
                      <a:pt x="0" y="3"/>
                    </a:moveTo>
                    <a:cubicBezTo>
                      <a:pt x="0" y="3"/>
                      <a:pt x="7" y="36"/>
                      <a:pt x="28" y="51"/>
                    </a:cubicBezTo>
                    <a:cubicBezTo>
                      <a:pt x="48" y="67"/>
                      <a:pt x="70" y="55"/>
                      <a:pt x="70" y="55"/>
                    </a:cubicBezTo>
                    <a:cubicBezTo>
                      <a:pt x="70" y="55"/>
                      <a:pt x="75" y="31"/>
                      <a:pt x="55" y="15"/>
                    </a:cubicBezTo>
                    <a:cubicBezTo>
                      <a:pt x="34"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7" name="Freeform 32">
                <a:extLst>
                  <a:ext uri="{FF2B5EF4-FFF2-40B4-BE49-F238E27FC236}">
                    <a16:creationId xmlns:a16="http://schemas.microsoft.com/office/drawing/2014/main" id="{919BD4C7-AAF6-43F5-B93C-5C96D9457746}"/>
                  </a:ext>
                </a:extLst>
              </p:cNvPr>
              <p:cNvSpPr>
                <a:spLocks/>
              </p:cNvSpPr>
              <p:nvPr/>
            </p:nvSpPr>
            <p:spPr bwMode="auto">
              <a:xfrm>
                <a:off x="6341" y="2012"/>
                <a:ext cx="175" cy="156"/>
              </a:xfrm>
              <a:custGeom>
                <a:avLst/>
                <a:gdLst>
                  <a:gd name="T0" fmla="*/ 76 w 76"/>
                  <a:gd name="T1" fmla="*/ 3 h 67"/>
                  <a:gd name="T2" fmla="*/ 48 w 76"/>
                  <a:gd name="T3" fmla="*/ 51 h 67"/>
                  <a:gd name="T4" fmla="*/ 6 w 76"/>
                  <a:gd name="T5" fmla="*/ 55 h 67"/>
                  <a:gd name="T6" fmla="*/ 21 w 76"/>
                  <a:gd name="T7" fmla="*/ 15 h 67"/>
                  <a:gd name="T8" fmla="*/ 76 w 76"/>
                  <a:gd name="T9" fmla="*/ 3 h 67"/>
                </a:gdLst>
                <a:ahLst/>
                <a:cxnLst>
                  <a:cxn ang="0">
                    <a:pos x="T0" y="T1"/>
                  </a:cxn>
                  <a:cxn ang="0">
                    <a:pos x="T2" y="T3"/>
                  </a:cxn>
                  <a:cxn ang="0">
                    <a:pos x="T4" y="T5"/>
                  </a:cxn>
                  <a:cxn ang="0">
                    <a:pos x="T6" y="T7"/>
                  </a:cxn>
                  <a:cxn ang="0">
                    <a:pos x="T8" y="T9"/>
                  </a:cxn>
                </a:cxnLst>
                <a:rect l="0" t="0" r="r" b="b"/>
                <a:pathLst>
                  <a:path w="76" h="67">
                    <a:moveTo>
                      <a:pt x="76" y="3"/>
                    </a:moveTo>
                    <a:cubicBezTo>
                      <a:pt x="76" y="3"/>
                      <a:pt x="69" y="36"/>
                      <a:pt x="48" y="51"/>
                    </a:cubicBezTo>
                    <a:cubicBezTo>
                      <a:pt x="27" y="67"/>
                      <a:pt x="6" y="55"/>
                      <a:pt x="6" y="55"/>
                    </a:cubicBezTo>
                    <a:cubicBezTo>
                      <a:pt x="6" y="55"/>
                      <a:pt x="0" y="31"/>
                      <a:pt x="21" y="15"/>
                    </a:cubicBezTo>
                    <a:cubicBezTo>
                      <a:pt x="42" y="0"/>
                      <a:pt x="76" y="3"/>
                      <a:pt x="76"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8" name="Rectangle 33">
                <a:extLst>
                  <a:ext uri="{FF2B5EF4-FFF2-40B4-BE49-F238E27FC236}">
                    <a16:creationId xmlns:a16="http://schemas.microsoft.com/office/drawing/2014/main" id="{BB5494A3-5DE2-4640-BED4-3F2EA5553CB4}"/>
                  </a:ext>
                </a:extLst>
              </p:cNvPr>
              <p:cNvSpPr>
                <a:spLocks noChangeArrowheads="1"/>
              </p:cNvSpPr>
              <p:nvPr/>
            </p:nvSpPr>
            <p:spPr bwMode="auto">
              <a:xfrm>
                <a:off x="7106" y="2154"/>
                <a:ext cx="16" cy="365"/>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9" name="Oval 34">
                <a:extLst>
                  <a:ext uri="{FF2B5EF4-FFF2-40B4-BE49-F238E27FC236}">
                    <a16:creationId xmlns:a16="http://schemas.microsoft.com/office/drawing/2014/main" id="{C743AAC9-D2AC-4F6A-A30F-3888FDE06766}"/>
                  </a:ext>
                </a:extLst>
              </p:cNvPr>
              <p:cNvSpPr>
                <a:spLocks noChangeArrowheads="1"/>
              </p:cNvSpPr>
              <p:nvPr/>
            </p:nvSpPr>
            <p:spPr bwMode="auto">
              <a:xfrm>
                <a:off x="7053" y="1922"/>
                <a:ext cx="120" cy="23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0" name="Freeform 35">
                <a:extLst>
                  <a:ext uri="{FF2B5EF4-FFF2-40B4-BE49-F238E27FC236}">
                    <a16:creationId xmlns:a16="http://schemas.microsoft.com/office/drawing/2014/main" id="{4FA02400-9DA7-4EDE-A701-5F3716611712}"/>
                  </a:ext>
                </a:extLst>
              </p:cNvPr>
              <p:cNvSpPr>
                <a:spLocks/>
              </p:cNvSpPr>
              <p:nvPr/>
            </p:nvSpPr>
            <p:spPr bwMode="auto">
              <a:xfrm>
                <a:off x="6926" y="2040"/>
                <a:ext cx="201" cy="182"/>
              </a:xfrm>
              <a:custGeom>
                <a:avLst/>
                <a:gdLst>
                  <a:gd name="T0" fmla="*/ 0 w 87"/>
                  <a:gd name="T1" fmla="*/ 4 h 78"/>
                  <a:gd name="T2" fmla="*/ 32 w 87"/>
                  <a:gd name="T3" fmla="*/ 60 h 78"/>
                  <a:gd name="T4" fmla="*/ 80 w 87"/>
                  <a:gd name="T5" fmla="*/ 64 h 78"/>
                  <a:gd name="T6" fmla="*/ 63 w 87"/>
                  <a:gd name="T7" fmla="*/ 18 h 78"/>
                  <a:gd name="T8" fmla="*/ 0 w 87"/>
                  <a:gd name="T9" fmla="*/ 4 h 78"/>
                </a:gdLst>
                <a:ahLst/>
                <a:cxnLst>
                  <a:cxn ang="0">
                    <a:pos x="T0" y="T1"/>
                  </a:cxn>
                  <a:cxn ang="0">
                    <a:pos x="T2" y="T3"/>
                  </a:cxn>
                  <a:cxn ang="0">
                    <a:pos x="T4" y="T5"/>
                  </a:cxn>
                  <a:cxn ang="0">
                    <a:pos x="T6" y="T7"/>
                  </a:cxn>
                  <a:cxn ang="0">
                    <a:pos x="T8" y="T9"/>
                  </a:cxn>
                </a:cxnLst>
                <a:rect l="0" t="0" r="r" b="b"/>
                <a:pathLst>
                  <a:path w="87" h="78">
                    <a:moveTo>
                      <a:pt x="0" y="4"/>
                    </a:moveTo>
                    <a:cubicBezTo>
                      <a:pt x="0" y="4"/>
                      <a:pt x="7" y="42"/>
                      <a:pt x="32" y="60"/>
                    </a:cubicBezTo>
                    <a:cubicBezTo>
                      <a:pt x="56" y="78"/>
                      <a:pt x="80" y="64"/>
                      <a:pt x="80" y="64"/>
                    </a:cubicBezTo>
                    <a:cubicBezTo>
                      <a:pt x="80" y="64"/>
                      <a:pt x="87" y="37"/>
                      <a:pt x="63" y="18"/>
                    </a:cubicBezTo>
                    <a:cubicBezTo>
                      <a:pt x="39" y="0"/>
                      <a:pt x="0" y="4"/>
                      <a:pt x="0" y="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1" name="Freeform 36">
                <a:extLst>
                  <a:ext uri="{FF2B5EF4-FFF2-40B4-BE49-F238E27FC236}">
                    <a16:creationId xmlns:a16="http://schemas.microsoft.com/office/drawing/2014/main" id="{066531B8-9B65-4F79-9157-1F9FE4063FA2}"/>
                  </a:ext>
                </a:extLst>
              </p:cNvPr>
              <p:cNvSpPr>
                <a:spLocks/>
              </p:cNvSpPr>
              <p:nvPr/>
            </p:nvSpPr>
            <p:spPr bwMode="auto">
              <a:xfrm>
                <a:off x="7099" y="2040"/>
                <a:ext cx="201" cy="182"/>
              </a:xfrm>
              <a:custGeom>
                <a:avLst/>
                <a:gdLst>
                  <a:gd name="T0" fmla="*/ 87 w 87"/>
                  <a:gd name="T1" fmla="*/ 4 h 78"/>
                  <a:gd name="T2" fmla="*/ 56 w 87"/>
                  <a:gd name="T3" fmla="*/ 60 h 78"/>
                  <a:gd name="T4" fmla="*/ 7 w 87"/>
                  <a:gd name="T5" fmla="*/ 64 h 78"/>
                  <a:gd name="T6" fmla="*/ 25 w 87"/>
                  <a:gd name="T7" fmla="*/ 18 h 78"/>
                  <a:gd name="T8" fmla="*/ 87 w 87"/>
                  <a:gd name="T9" fmla="*/ 4 h 78"/>
                </a:gdLst>
                <a:ahLst/>
                <a:cxnLst>
                  <a:cxn ang="0">
                    <a:pos x="T0" y="T1"/>
                  </a:cxn>
                  <a:cxn ang="0">
                    <a:pos x="T2" y="T3"/>
                  </a:cxn>
                  <a:cxn ang="0">
                    <a:pos x="T4" y="T5"/>
                  </a:cxn>
                  <a:cxn ang="0">
                    <a:pos x="T6" y="T7"/>
                  </a:cxn>
                  <a:cxn ang="0">
                    <a:pos x="T8" y="T9"/>
                  </a:cxn>
                </a:cxnLst>
                <a:rect l="0" t="0" r="r" b="b"/>
                <a:pathLst>
                  <a:path w="87" h="78">
                    <a:moveTo>
                      <a:pt x="87" y="4"/>
                    </a:moveTo>
                    <a:cubicBezTo>
                      <a:pt x="87" y="4"/>
                      <a:pt x="80" y="42"/>
                      <a:pt x="56" y="60"/>
                    </a:cubicBezTo>
                    <a:cubicBezTo>
                      <a:pt x="32" y="78"/>
                      <a:pt x="7" y="64"/>
                      <a:pt x="7" y="64"/>
                    </a:cubicBezTo>
                    <a:cubicBezTo>
                      <a:pt x="7" y="64"/>
                      <a:pt x="0" y="37"/>
                      <a:pt x="25" y="18"/>
                    </a:cubicBezTo>
                    <a:cubicBezTo>
                      <a:pt x="49" y="0"/>
                      <a:pt x="87" y="4"/>
                      <a:pt x="87" y="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2" name="Rectangle 37">
                <a:extLst>
                  <a:ext uri="{FF2B5EF4-FFF2-40B4-BE49-F238E27FC236}">
                    <a16:creationId xmlns:a16="http://schemas.microsoft.com/office/drawing/2014/main" id="{8EEB8646-3AB2-42DD-B626-3E0DD2B38AD4}"/>
                  </a:ext>
                </a:extLst>
              </p:cNvPr>
              <p:cNvSpPr>
                <a:spLocks noChangeArrowheads="1"/>
              </p:cNvSpPr>
              <p:nvPr/>
            </p:nvSpPr>
            <p:spPr bwMode="auto">
              <a:xfrm>
                <a:off x="1468" y="1971"/>
                <a:ext cx="14"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3" name="Oval 38">
                <a:extLst>
                  <a:ext uri="{FF2B5EF4-FFF2-40B4-BE49-F238E27FC236}">
                    <a16:creationId xmlns:a16="http://schemas.microsoft.com/office/drawing/2014/main" id="{CA495488-654C-417C-9F39-613BA7C5B467}"/>
                  </a:ext>
                </a:extLst>
              </p:cNvPr>
              <p:cNvSpPr>
                <a:spLocks noChangeArrowheads="1"/>
              </p:cNvSpPr>
              <p:nvPr/>
            </p:nvSpPr>
            <p:spPr bwMode="auto">
              <a:xfrm>
                <a:off x="1387" y="1817"/>
                <a:ext cx="177"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4" name="Freeform 39">
                <a:extLst>
                  <a:ext uri="{FF2B5EF4-FFF2-40B4-BE49-F238E27FC236}">
                    <a16:creationId xmlns:a16="http://schemas.microsoft.com/office/drawing/2014/main" id="{A7A9C771-85C0-42E0-A148-9E1A1891BF3C}"/>
                  </a:ext>
                </a:extLst>
              </p:cNvPr>
              <p:cNvSpPr>
                <a:spLocks/>
              </p:cNvSpPr>
              <p:nvPr/>
            </p:nvSpPr>
            <p:spPr bwMode="auto">
              <a:xfrm>
                <a:off x="1389" y="2043"/>
                <a:ext cx="90" cy="76"/>
              </a:xfrm>
              <a:custGeom>
                <a:avLst/>
                <a:gdLst>
                  <a:gd name="T0" fmla="*/ 90 w 90"/>
                  <a:gd name="T1" fmla="*/ 69 h 76"/>
                  <a:gd name="T2" fmla="*/ 83 w 90"/>
                  <a:gd name="T3" fmla="*/ 76 h 76"/>
                  <a:gd name="T4" fmla="*/ 0 w 90"/>
                  <a:gd name="T5" fmla="*/ 7 h 76"/>
                  <a:gd name="T6" fmla="*/ 7 w 90"/>
                  <a:gd name="T7" fmla="*/ 0 h 76"/>
                  <a:gd name="T8" fmla="*/ 90 w 90"/>
                  <a:gd name="T9" fmla="*/ 69 h 76"/>
                </a:gdLst>
                <a:ahLst/>
                <a:cxnLst>
                  <a:cxn ang="0">
                    <a:pos x="T0" y="T1"/>
                  </a:cxn>
                  <a:cxn ang="0">
                    <a:pos x="T2" y="T3"/>
                  </a:cxn>
                  <a:cxn ang="0">
                    <a:pos x="T4" y="T5"/>
                  </a:cxn>
                  <a:cxn ang="0">
                    <a:pos x="T6" y="T7"/>
                  </a:cxn>
                  <a:cxn ang="0">
                    <a:pos x="T8" y="T9"/>
                  </a:cxn>
                </a:cxnLst>
                <a:rect l="0" t="0" r="r" b="b"/>
                <a:pathLst>
                  <a:path w="90" h="76">
                    <a:moveTo>
                      <a:pt x="90" y="69"/>
                    </a:moveTo>
                    <a:lnTo>
                      <a:pt x="83" y="76"/>
                    </a:lnTo>
                    <a:lnTo>
                      <a:pt x="0" y="7"/>
                    </a:lnTo>
                    <a:lnTo>
                      <a:pt x="7" y="0"/>
                    </a:lnTo>
                    <a:lnTo>
                      <a:pt x="9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5" name="Freeform 40">
                <a:extLst>
                  <a:ext uri="{FF2B5EF4-FFF2-40B4-BE49-F238E27FC236}">
                    <a16:creationId xmlns:a16="http://schemas.microsoft.com/office/drawing/2014/main" id="{58EC5587-79AE-493A-93AD-34B34B6CEAFE}"/>
                  </a:ext>
                </a:extLst>
              </p:cNvPr>
              <p:cNvSpPr>
                <a:spLocks/>
              </p:cNvSpPr>
              <p:nvPr/>
            </p:nvSpPr>
            <p:spPr bwMode="auto">
              <a:xfrm>
                <a:off x="1327" y="1982"/>
                <a:ext cx="111" cy="114"/>
              </a:xfrm>
              <a:custGeom>
                <a:avLst/>
                <a:gdLst>
                  <a:gd name="T0" fmla="*/ 2 w 48"/>
                  <a:gd name="T1" fmla="*/ 6 h 49"/>
                  <a:gd name="T2" fmla="*/ 12 w 48"/>
                  <a:gd name="T3" fmla="*/ 39 h 49"/>
                  <a:gd name="T4" fmla="*/ 39 w 48"/>
                  <a:gd name="T5" fmla="*/ 37 h 49"/>
                  <a:gd name="T6" fmla="*/ 36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39" y="37"/>
                      <a:pt x="39" y="37"/>
                    </a:cubicBezTo>
                    <a:cubicBezTo>
                      <a:pt x="39" y="37"/>
                      <a:pt x="48" y="19"/>
                      <a:pt x="36"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6" name="Freeform 41">
                <a:extLst>
                  <a:ext uri="{FF2B5EF4-FFF2-40B4-BE49-F238E27FC236}">
                    <a16:creationId xmlns:a16="http://schemas.microsoft.com/office/drawing/2014/main" id="{DCBFF6A3-5913-423D-9E16-B2FD4B9251CF}"/>
                  </a:ext>
                </a:extLst>
              </p:cNvPr>
              <p:cNvSpPr>
                <a:spLocks/>
              </p:cNvSpPr>
              <p:nvPr/>
            </p:nvSpPr>
            <p:spPr bwMode="auto">
              <a:xfrm>
                <a:off x="1472" y="2043"/>
                <a:ext cx="90" cy="76"/>
              </a:xfrm>
              <a:custGeom>
                <a:avLst/>
                <a:gdLst>
                  <a:gd name="T0" fmla="*/ 0 w 90"/>
                  <a:gd name="T1" fmla="*/ 69 h 76"/>
                  <a:gd name="T2" fmla="*/ 7 w 90"/>
                  <a:gd name="T3" fmla="*/ 76 h 76"/>
                  <a:gd name="T4" fmla="*/ 90 w 90"/>
                  <a:gd name="T5" fmla="*/ 7 h 76"/>
                  <a:gd name="T6" fmla="*/ 83 w 90"/>
                  <a:gd name="T7" fmla="*/ 0 h 76"/>
                  <a:gd name="T8" fmla="*/ 0 w 90"/>
                  <a:gd name="T9" fmla="*/ 69 h 76"/>
                </a:gdLst>
                <a:ahLst/>
                <a:cxnLst>
                  <a:cxn ang="0">
                    <a:pos x="T0" y="T1"/>
                  </a:cxn>
                  <a:cxn ang="0">
                    <a:pos x="T2" y="T3"/>
                  </a:cxn>
                  <a:cxn ang="0">
                    <a:pos x="T4" y="T5"/>
                  </a:cxn>
                  <a:cxn ang="0">
                    <a:pos x="T6" y="T7"/>
                  </a:cxn>
                  <a:cxn ang="0">
                    <a:pos x="T8" y="T9"/>
                  </a:cxn>
                </a:cxnLst>
                <a:rect l="0" t="0" r="r" b="b"/>
                <a:pathLst>
                  <a:path w="90" h="76">
                    <a:moveTo>
                      <a:pt x="0" y="69"/>
                    </a:moveTo>
                    <a:lnTo>
                      <a:pt x="7" y="76"/>
                    </a:lnTo>
                    <a:lnTo>
                      <a:pt x="90"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7" name="Freeform 42">
                <a:extLst>
                  <a:ext uri="{FF2B5EF4-FFF2-40B4-BE49-F238E27FC236}">
                    <a16:creationId xmlns:a16="http://schemas.microsoft.com/office/drawing/2014/main" id="{04F6F569-18D3-49E5-823D-0863CE47F89A}"/>
                  </a:ext>
                </a:extLst>
              </p:cNvPr>
              <p:cNvSpPr>
                <a:spLocks/>
              </p:cNvSpPr>
              <p:nvPr/>
            </p:nvSpPr>
            <p:spPr bwMode="auto">
              <a:xfrm>
                <a:off x="1514" y="1982"/>
                <a:ext cx="110" cy="114"/>
              </a:xfrm>
              <a:custGeom>
                <a:avLst/>
                <a:gdLst>
                  <a:gd name="T0" fmla="*/ 46 w 48"/>
                  <a:gd name="T1" fmla="*/ 6 h 49"/>
                  <a:gd name="T2" fmla="*/ 36 w 48"/>
                  <a:gd name="T3" fmla="*/ 39 h 49"/>
                  <a:gd name="T4" fmla="*/ 8 w 48"/>
                  <a:gd name="T5" fmla="*/ 37 h 49"/>
                  <a:gd name="T6" fmla="*/ 11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8" y="37"/>
                      <a:pt x="8" y="37"/>
                    </a:cubicBezTo>
                    <a:cubicBezTo>
                      <a:pt x="8" y="37"/>
                      <a:pt x="0" y="19"/>
                      <a:pt x="11"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8" name="Freeform 43">
                <a:extLst>
                  <a:ext uri="{FF2B5EF4-FFF2-40B4-BE49-F238E27FC236}">
                    <a16:creationId xmlns:a16="http://schemas.microsoft.com/office/drawing/2014/main" id="{50B6E8CD-F872-4CD2-92A1-D742B732D9E5}"/>
                  </a:ext>
                </a:extLst>
              </p:cNvPr>
              <p:cNvSpPr>
                <a:spLocks/>
              </p:cNvSpPr>
              <p:nvPr/>
            </p:nvSpPr>
            <p:spPr bwMode="auto">
              <a:xfrm>
                <a:off x="1389" y="2159"/>
                <a:ext cx="90" cy="79"/>
              </a:xfrm>
              <a:custGeom>
                <a:avLst/>
                <a:gdLst>
                  <a:gd name="T0" fmla="*/ 90 w 90"/>
                  <a:gd name="T1" fmla="*/ 70 h 79"/>
                  <a:gd name="T2" fmla="*/ 83 w 90"/>
                  <a:gd name="T3" fmla="*/ 79 h 79"/>
                  <a:gd name="T4" fmla="*/ 0 w 90"/>
                  <a:gd name="T5" fmla="*/ 9 h 79"/>
                  <a:gd name="T6" fmla="*/ 7 w 90"/>
                  <a:gd name="T7" fmla="*/ 0 h 79"/>
                  <a:gd name="T8" fmla="*/ 90 w 90"/>
                  <a:gd name="T9" fmla="*/ 70 h 79"/>
                </a:gdLst>
                <a:ahLst/>
                <a:cxnLst>
                  <a:cxn ang="0">
                    <a:pos x="T0" y="T1"/>
                  </a:cxn>
                  <a:cxn ang="0">
                    <a:pos x="T2" y="T3"/>
                  </a:cxn>
                  <a:cxn ang="0">
                    <a:pos x="T4" y="T5"/>
                  </a:cxn>
                  <a:cxn ang="0">
                    <a:pos x="T6" y="T7"/>
                  </a:cxn>
                  <a:cxn ang="0">
                    <a:pos x="T8" y="T9"/>
                  </a:cxn>
                </a:cxnLst>
                <a:rect l="0" t="0" r="r" b="b"/>
                <a:pathLst>
                  <a:path w="90" h="79">
                    <a:moveTo>
                      <a:pt x="90" y="70"/>
                    </a:moveTo>
                    <a:lnTo>
                      <a:pt x="83" y="79"/>
                    </a:lnTo>
                    <a:lnTo>
                      <a:pt x="0" y="9"/>
                    </a:lnTo>
                    <a:lnTo>
                      <a:pt x="7" y="0"/>
                    </a:lnTo>
                    <a:lnTo>
                      <a:pt x="9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9" name="Freeform 44">
                <a:extLst>
                  <a:ext uri="{FF2B5EF4-FFF2-40B4-BE49-F238E27FC236}">
                    <a16:creationId xmlns:a16="http://schemas.microsoft.com/office/drawing/2014/main" id="{B7E8716A-A86E-41A9-88DB-398E3DE8BC89}"/>
                  </a:ext>
                </a:extLst>
              </p:cNvPr>
              <p:cNvSpPr>
                <a:spLocks/>
              </p:cNvSpPr>
              <p:nvPr/>
            </p:nvSpPr>
            <p:spPr bwMode="auto">
              <a:xfrm>
                <a:off x="1327" y="2101"/>
                <a:ext cx="111" cy="111"/>
              </a:xfrm>
              <a:custGeom>
                <a:avLst/>
                <a:gdLst>
                  <a:gd name="T0" fmla="*/ 2 w 48"/>
                  <a:gd name="T1" fmla="*/ 5 h 48"/>
                  <a:gd name="T2" fmla="*/ 12 w 48"/>
                  <a:gd name="T3" fmla="*/ 39 h 48"/>
                  <a:gd name="T4" fmla="*/ 39 w 48"/>
                  <a:gd name="T5" fmla="*/ 37 h 48"/>
                  <a:gd name="T6" fmla="*/ 36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39" y="37"/>
                      <a:pt x="39" y="37"/>
                    </a:cubicBezTo>
                    <a:cubicBezTo>
                      <a:pt x="39" y="37"/>
                      <a:pt x="48" y="18"/>
                      <a:pt x="36"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0" name="Freeform 45">
                <a:extLst>
                  <a:ext uri="{FF2B5EF4-FFF2-40B4-BE49-F238E27FC236}">
                    <a16:creationId xmlns:a16="http://schemas.microsoft.com/office/drawing/2014/main" id="{EB5E67A2-1FB1-453B-BD17-07A61701FA2D}"/>
                  </a:ext>
                </a:extLst>
              </p:cNvPr>
              <p:cNvSpPr>
                <a:spLocks/>
              </p:cNvSpPr>
              <p:nvPr/>
            </p:nvSpPr>
            <p:spPr bwMode="auto">
              <a:xfrm>
                <a:off x="1472" y="2159"/>
                <a:ext cx="90" cy="79"/>
              </a:xfrm>
              <a:custGeom>
                <a:avLst/>
                <a:gdLst>
                  <a:gd name="T0" fmla="*/ 0 w 90"/>
                  <a:gd name="T1" fmla="*/ 70 h 79"/>
                  <a:gd name="T2" fmla="*/ 7 w 90"/>
                  <a:gd name="T3" fmla="*/ 79 h 79"/>
                  <a:gd name="T4" fmla="*/ 90 w 90"/>
                  <a:gd name="T5" fmla="*/ 9 h 79"/>
                  <a:gd name="T6" fmla="*/ 83 w 90"/>
                  <a:gd name="T7" fmla="*/ 0 h 79"/>
                  <a:gd name="T8" fmla="*/ 0 w 90"/>
                  <a:gd name="T9" fmla="*/ 70 h 79"/>
                </a:gdLst>
                <a:ahLst/>
                <a:cxnLst>
                  <a:cxn ang="0">
                    <a:pos x="T0" y="T1"/>
                  </a:cxn>
                  <a:cxn ang="0">
                    <a:pos x="T2" y="T3"/>
                  </a:cxn>
                  <a:cxn ang="0">
                    <a:pos x="T4" y="T5"/>
                  </a:cxn>
                  <a:cxn ang="0">
                    <a:pos x="T6" y="T7"/>
                  </a:cxn>
                  <a:cxn ang="0">
                    <a:pos x="T8" y="T9"/>
                  </a:cxn>
                </a:cxnLst>
                <a:rect l="0" t="0" r="r" b="b"/>
                <a:pathLst>
                  <a:path w="90" h="79">
                    <a:moveTo>
                      <a:pt x="0" y="70"/>
                    </a:moveTo>
                    <a:lnTo>
                      <a:pt x="7" y="79"/>
                    </a:lnTo>
                    <a:lnTo>
                      <a:pt x="90"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1" name="Freeform 46">
                <a:extLst>
                  <a:ext uri="{FF2B5EF4-FFF2-40B4-BE49-F238E27FC236}">
                    <a16:creationId xmlns:a16="http://schemas.microsoft.com/office/drawing/2014/main" id="{0F157CA4-F068-48FA-86EA-38A9554817CF}"/>
                  </a:ext>
                </a:extLst>
              </p:cNvPr>
              <p:cNvSpPr>
                <a:spLocks/>
              </p:cNvSpPr>
              <p:nvPr/>
            </p:nvSpPr>
            <p:spPr bwMode="auto">
              <a:xfrm>
                <a:off x="1514" y="2101"/>
                <a:ext cx="110" cy="111"/>
              </a:xfrm>
              <a:custGeom>
                <a:avLst/>
                <a:gdLst>
                  <a:gd name="T0" fmla="*/ 46 w 48"/>
                  <a:gd name="T1" fmla="*/ 5 h 48"/>
                  <a:gd name="T2" fmla="*/ 36 w 48"/>
                  <a:gd name="T3" fmla="*/ 39 h 48"/>
                  <a:gd name="T4" fmla="*/ 8 w 48"/>
                  <a:gd name="T5" fmla="*/ 37 h 48"/>
                  <a:gd name="T6" fmla="*/ 11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8" y="37"/>
                      <a:pt x="8" y="37"/>
                    </a:cubicBezTo>
                    <a:cubicBezTo>
                      <a:pt x="8" y="37"/>
                      <a:pt x="0" y="18"/>
                      <a:pt x="11"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2" name="Rectangle 47">
                <a:extLst>
                  <a:ext uri="{FF2B5EF4-FFF2-40B4-BE49-F238E27FC236}">
                    <a16:creationId xmlns:a16="http://schemas.microsoft.com/office/drawing/2014/main" id="{F9B18AF3-0BBB-4555-9520-1313B930ECEE}"/>
                  </a:ext>
                </a:extLst>
              </p:cNvPr>
              <p:cNvSpPr>
                <a:spLocks noChangeArrowheads="1"/>
              </p:cNvSpPr>
              <p:nvPr/>
            </p:nvSpPr>
            <p:spPr bwMode="auto">
              <a:xfrm>
                <a:off x="4507" y="1971"/>
                <a:ext cx="16"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3" name="Oval 48">
                <a:extLst>
                  <a:ext uri="{FF2B5EF4-FFF2-40B4-BE49-F238E27FC236}">
                    <a16:creationId xmlns:a16="http://schemas.microsoft.com/office/drawing/2014/main" id="{46CC254D-B304-4130-940D-6B6C35CC579D}"/>
                  </a:ext>
                </a:extLst>
              </p:cNvPr>
              <p:cNvSpPr>
                <a:spLocks noChangeArrowheads="1"/>
              </p:cNvSpPr>
              <p:nvPr/>
            </p:nvSpPr>
            <p:spPr bwMode="auto">
              <a:xfrm>
                <a:off x="4426" y="1817"/>
                <a:ext cx="178"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4" name="Freeform 49">
                <a:extLst>
                  <a:ext uri="{FF2B5EF4-FFF2-40B4-BE49-F238E27FC236}">
                    <a16:creationId xmlns:a16="http://schemas.microsoft.com/office/drawing/2014/main" id="{E13C4D00-B03F-4F13-A46C-1FD8CF20265A}"/>
                  </a:ext>
                </a:extLst>
              </p:cNvPr>
              <p:cNvSpPr>
                <a:spLocks/>
              </p:cNvSpPr>
              <p:nvPr/>
            </p:nvSpPr>
            <p:spPr bwMode="auto">
              <a:xfrm>
                <a:off x="4429" y="2043"/>
                <a:ext cx="89" cy="76"/>
              </a:xfrm>
              <a:custGeom>
                <a:avLst/>
                <a:gdLst>
                  <a:gd name="T0" fmla="*/ 89 w 89"/>
                  <a:gd name="T1" fmla="*/ 69 h 76"/>
                  <a:gd name="T2" fmla="*/ 83 w 89"/>
                  <a:gd name="T3" fmla="*/ 76 h 76"/>
                  <a:gd name="T4" fmla="*/ 0 w 89"/>
                  <a:gd name="T5" fmla="*/ 7 h 76"/>
                  <a:gd name="T6" fmla="*/ 7 w 89"/>
                  <a:gd name="T7" fmla="*/ 0 h 76"/>
                  <a:gd name="T8" fmla="*/ 89 w 89"/>
                  <a:gd name="T9" fmla="*/ 69 h 76"/>
                </a:gdLst>
                <a:ahLst/>
                <a:cxnLst>
                  <a:cxn ang="0">
                    <a:pos x="T0" y="T1"/>
                  </a:cxn>
                  <a:cxn ang="0">
                    <a:pos x="T2" y="T3"/>
                  </a:cxn>
                  <a:cxn ang="0">
                    <a:pos x="T4" y="T5"/>
                  </a:cxn>
                  <a:cxn ang="0">
                    <a:pos x="T6" y="T7"/>
                  </a:cxn>
                  <a:cxn ang="0">
                    <a:pos x="T8" y="T9"/>
                  </a:cxn>
                </a:cxnLst>
                <a:rect l="0" t="0" r="r" b="b"/>
                <a:pathLst>
                  <a:path w="89" h="76">
                    <a:moveTo>
                      <a:pt x="89" y="69"/>
                    </a:moveTo>
                    <a:lnTo>
                      <a:pt x="83" y="76"/>
                    </a:lnTo>
                    <a:lnTo>
                      <a:pt x="0" y="7"/>
                    </a:lnTo>
                    <a:lnTo>
                      <a:pt x="7" y="0"/>
                    </a:lnTo>
                    <a:lnTo>
                      <a:pt x="89"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5" name="Freeform 50">
                <a:extLst>
                  <a:ext uri="{FF2B5EF4-FFF2-40B4-BE49-F238E27FC236}">
                    <a16:creationId xmlns:a16="http://schemas.microsoft.com/office/drawing/2014/main" id="{7F8F74CE-D1A8-4F03-AD20-1571045F8541}"/>
                  </a:ext>
                </a:extLst>
              </p:cNvPr>
              <p:cNvSpPr>
                <a:spLocks/>
              </p:cNvSpPr>
              <p:nvPr/>
            </p:nvSpPr>
            <p:spPr bwMode="auto">
              <a:xfrm>
                <a:off x="4366" y="1982"/>
                <a:ext cx="111" cy="114"/>
              </a:xfrm>
              <a:custGeom>
                <a:avLst/>
                <a:gdLst>
                  <a:gd name="T0" fmla="*/ 2 w 48"/>
                  <a:gd name="T1" fmla="*/ 6 h 49"/>
                  <a:gd name="T2" fmla="*/ 12 w 48"/>
                  <a:gd name="T3" fmla="*/ 39 h 49"/>
                  <a:gd name="T4" fmla="*/ 40 w 48"/>
                  <a:gd name="T5" fmla="*/ 37 h 49"/>
                  <a:gd name="T6" fmla="*/ 37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40" y="37"/>
                      <a:pt x="40" y="37"/>
                    </a:cubicBezTo>
                    <a:cubicBezTo>
                      <a:pt x="40" y="37"/>
                      <a:pt x="48" y="19"/>
                      <a:pt x="37"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6" name="Freeform 51">
                <a:extLst>
                  <a:ext uri="{FF2B5EF4-FFF2-40B4-BE49-F238E27FC236}">
                    <a16:creationId xmlns:a16="http://schemas.microsoft.com/office/drawing/2014/main" id="{703FE9D6-1416-4FB8-89C8-5F793022DB9D}"/>
                  </a:ext>
                </a:extLst>
              </p:cNvPr>
              <p:cNvSpPr>
                <a:spLocks/>
              </p:cNvSpPr>
              <p:nvPr/>
            </p:nvSpPr>
            <p:spPr bwMode="auto">
              <a:xfrm>
                <a:off x="4512" y="2043"/>
                <a:ext cx="89" cy="76"/>
              </a:xfrm>
              <a:custGeom>
                <a:avLst/>
                <a:gdLst>
                  <a:gd name="T0" fmla="*/ 0 w 89"/>
                  <a:gd name="T1" fmla="*/ 69 h 76"/>
                  <a:gd name="T2" fmla="*/ 6 w 89"/>
                  <a:gd name="T3" fmla="*/ 76 h 76"/>
                  <a:gd name="T4" fmla="*/ 89 w 89"/>
                  <a:gd name="T5" fmla="*/ 7 h 76"/>
                  <a:gd name="T6" fmla="*/ 83 w 89"/>
                  <a:gd name="T7" fmla="*/ 0 h 76"/>
                  <a:gd name="T8" fmla="*/ 0 w 89"/>
                  <a:gd name="T9" fmla="*/ 69 h 76"/>
                </a:gdLst>
                <a:ahLst/>
                <a:cxnLst>
                  <a:cxn ang="0">
                    <a:pos x="T0" y="T1"/>
                  </a:cxn>
                  <a:cxn ang="0">
                    <a:pos x="T2" y="T3"/>
                  </a:cxn>
                  <a:cxn ang="0">
                    <a:pos x="T4" y="T5"/>
                  </a:cxn>
                  <a:cxn ang="0">
                    <a:pos x="T6" y="T7"/>
                  </a:cxn>
                  <a:cxn ang="0">
                    <a:pos x="T8" y="T9"/>
                  </a:cxn>
                </a:cxnLst>
                <a:rect l="0" t="0" r="r" b="b"/>
                <a:pathLst>
                  <a:path w="89" h="76">
                    <a:moveTo>
                      <a:pt x="0" y="69"/>
                    </a:moveTo>
                    <a:lnTo>
                      <a:pt x="6" y="76"/>
                    </a:lnTo>
                    <a:lnTo>
                      <a:pt x="89"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7" name="Freeform 52">
                <a:extLst>
                  <a:ext uri="{FF2B5EF4-FFF2-40B4-BE49-F238E27FC236}">
                    <a16:creationId xmlns:a16="http://schemas.microsoft.com/office/drawing/2014/main" id="{7240AA30-D554-43A5-901E-C2AFCB3096E5}"/>
                  </a:ext>
                </a:extLst>
              </p:cNvPr>
              <p:cNvSpPr>
                <a:spLocks/>
              </p:cNvSpPr>
              <p:nvPr/>
            </p:nvSpPr>
            <p:spPr bwMode="auto">
              <a:xfrm>
                <a:off x="4553" y="1982"/>
                <a:ext cx="111" cy="114"/>
              </a:xfrm>
              <a:custGeom>
                <a:avLst/>
                <a:gdLst>
                  <a:gd name="T0" fmla="*/ 46 w 48"/>
                  <a:gd name="T1" fmla="*/ 6 h 49"/>
                  <a:gd name="T2" fmla="*/ 36 w 48"/>
                  <a:gd name="T3" fmla="*/ 39 h 49"/>
                  <a:gd name="T4" fmla="*/ 9 w 48"/>
                  <a:gd name="T5" fmla="*/ 37 h 49"/>
                  <a:gd name="T6" fmla="*/ 12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9" y="37"/>
                      <a:pt x="9" y="37"/>
                    </a:cubicBezTo>
                    <a:cubicBezTo>
                      <a:pt x="9" y="37"/>
                      <a:pt x="0" y="19"/>
                      <a:pt x="12"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8" name="Freeform 53">
                <a:extLst>
                  <a:ext uri="{FF2B5EF4-FFF2-40B4-BE49-F238E27FC236}">
                    <a16:creationId xmlns:a16="http://schemas.microsoft.com/office/drawing/2014/main" id="{81091CF3-08F5-4EA2-8205-193F285529E8}"/>
                  </a:ext>
                </a:extLst>
              </p:cNvPr>
              <p:cNvSpPr>
                <a:spLocks/>
              </p:cNvSpPr>
              <p:nvPr/>
            </p:nvSpPr>
            <p:spPr bwMode="auto">
              <a:xfrm>
                <a:off x="4429" y="2159"/>
                <a:ext cx="89" cy="79"/>
              </a:xfrm>
              <a:custGeom>
                <a:avLst/>
                <a:gdLst>
                  <a:gd name="T0" fmla="*/ 89 w 89"/>
                  <a:gd name="T1" fmla="*/ 70 h 79"/>
                  <a:gd name="T2" fmla="*/ 83 w 89"/>
                  <a:gd name="T3" fmla="*/ 79 h 79"/>
                  <a:gd name="T4" fmla="*/ 0 w 89"/>
                  <a:gd name="T5" fmla="*/ 9 h 79"/>
                  <a:gd name="T6" fmla="*/ 7 w 89"/>
                  <a:gd name="T7" fmla="*/ 0 h 79"/>
                  <a:gd name="T8" fmla="*/ 89 w 89"/>
                  <a:gd name="T9" fmla="*/ 70 h 79"/>
                </a:gdLst>
                <a:ahLst/>
                <a:cxnLst>
                  <a:cxn ang="0">
                    <a:pos x="T0" y="T1"/>
                  </a:cxn>
                  <a:cxn ang="0">
                    <a:pos x="T2" y="T3"/>
                  </a:cxn>
                  <a:cxn ang="0">
                    <a:pos x="T4" y="T5"/>
                  </a:cxn>
                  <a:cxn ang="0">
                    <a:pos x="T6" y="T7"/>
                  </a:cxn>
                  <a:cxn ang="0">
                    <a:pos x="T8" y="T9"/>
                  </a:cxn>
                </a:cxnLst>
                <a:rect l="0" t="0" r="r" b="b"/>
                <a:pathLst>
                  <a:path w="89" h="79">
                    <a:moveTo>
                      <a:pt x="89" y="70"/>
                    </a:moveTo>
                    <a:lnTo>
                      <a:pt x="83" y="79"/>
                    </a:lnTo>
                    <a:lnTo>
                      <a:pt x="0" y="9"/>
                    </a:lnTo>
                    <a:lnTo>
                      <a:pt x="7" y="0"/>
                    </a:lnTo>
                    <a:lnTo>
                      <a:pt x="89"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9" name="Freeform 54">
                <a:extLst>
                  <a:ext uri="{FF2B5EF4-FFF2-40B4-BE49-F238E27FC236}">
                    <a16:creationId xmlns:a16="http://schemas.microsoft.com/office/drawing/2014/main" id="{B5019A9A-4693-412F-9772-74DB5367B703}"/>
                  </a:ext>
                </a:extLst>
              </p:cNvPr>
              <p:cNvSpPr>
                <a:spLocks/>
              </p:cNvSpPr>
              <p:nvPr/>
            </p:nvSpPr>
            <p:spPr bwMode="auto">
              <a:xfrm>
                <a:off x="4366" y="2101"/>
                <a:ext cx="111" cy="111"/>
              </a:xfrm>
              <a:custGeom>
                <a:avLst/>
                <a:gdLst>
                  <a:gd name="T0" fmla="*/ 2 w 48"/>
                  <a:gd name="T1" fmla="*/ 5 h 48"/>
                  <a:gd name="T2" fmla="*/ 12 w 48"/>
                  <a:gd name="T3" fmla="*/ 39 h 48"/>
                  <a:gd name="T4" fmla="*/ 40 w 48"/>
                  <a:gd name="T5" fmla="*/ 37 h 48"/>
                  <a:gd name="T6" fmla="*/ 37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40" y="37"/>
                      <a:pt x="40" y="37"/>
                    </a:cubicBezTo>
                    <a:cubicBezTo>
                      <a:pt x="40" y="37"/>
                      <a:pt x="48" y="18"/>
                      <a:pt x="37"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0" name="Freeform 55">
                <a:extLst>
                  <a:ext uri="{FF2B5EF4-FFF2-40B4-BE49-F238E27FC236}">
                    <a16:creationId xmlns:a16="http://schemas.microsoft.com/office/drawing/2014/main" id="{F0702D5E-6A40-4611-8738-BC174264C1A5}"/>
                  </a:ext>
                </a:extLst>
              </p:cNvPr>
              <p:cNvSpPr>
                <a:spLocks/>
              </p:cNvSpPr>
              <p:nvPr/>
            </p:nvSpPr>
            <p:spPr bwMode="auto">
              <a:xfrm>
                <a:off x="4512" y="2159"/>
                <a:ext cx="89" cy="79"/>
              </a:xfrm>
              <a:custGeom>
                <a:avLst/>
                <a:gdLst>
                  <a:gd name="T0" fmla="*/ 0 w 89"/>
                  <a:gd name="T1" fmla="*/ 70 h 79"/>
                  <a:gd name="T2" fmla="*/ 6 w 89"/>
                  <a:gd name="T3" fmla="*/ 79 h 79"/>
                  <a:gd name="T4" fmla="*/ 89 w 89"/>
                  <a:gd name="T5" fmla="*/ 9 h 79"/>
                  <a:gd name="T6" fmla="*/ 83 w 89"/>
                  <a:gd name="T7" fmla="*/ 0 h 79"/>
                  <a:gd name="T8" fmla="*/ 0 w 89"/>
                  <a:gd name="T9" fmla="*/ 70 h 79"/>
                </a:gdLst>
                <a:ahLst/>
                <a:cxnLst>
                  <a:cxn ang="0">
                    <a:pos x="T0" y="T1"/>
                  </a:cxn>
                  <a:cxn ang="0">
                    <a:pos x="T2" y="T3"/>
                  </a:cxn>
                  <a:cxn ang="0">
                    <a:pos x="T4" y="T5"/>
                  </a:cxn>
                  <a:cxn ang="0">
                    <a:pos x="T6" y="T7"/>
                  </a:cxn>
                  <a:cxn ang="0">
                    <a:pos x="T8" y="T9"/>
                  </a:cxn>
                </a:cxnLst>
                <a:rect l="0" t="0" r="r" b="b"/>
                <a:pathLst>
                  <a:path w="89" h="79">
                    <a:moveTo>
                      <a:pt x="0" y="70"/>
                    </a:moveTo>
                    <a:lnTo>
                      <a:pt x="6" y="79"/>
                    </a:lnTo>
                    <a:lnTo>
                      <a:pt x="89"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1" name="Freeform 56">
                <a:extLst>
                  <a:ext uri="{FF2B5EF4-FFF2-40B4-BE49-F238E27FC236}">
                    <a16:creationId xmlns:a16="http://schemas.microsoft.com/office/drawing/2014/main" id="{7240B550-4C85-4BC2-8B53-2466ACB1F6FA}"/>
                  </a:ext>
                </a:extLst>
              </p:cNvPr>
              <p:cNvSpPr>
                <a:spLocks/>
              </p:cNvSpPr>
              <p:nvPr/>
            </p:nvSpPr>
            <p:spPr bwMode="auto">
              <a:xfrm>
                <a:off x="4553" y="2101"/>
                <a:ext cx="111" cy="111"/>
              </a:xfrm>
              <a:custGeom>
                <a:avLst/>
                <a:gdLst>
                  <a:gd name="T0" fmla="*/ 46 w 48"/>
                  <a:gd name="T1" fmla="*/ 5 h 48"/>
                  <a:gd name="T2" fmla="*/ 36 w 48"/>
                  <a:gd name="T3" fmla="*/ 39 h 48"/>
                  <a:gd name="T4" fmla="*/ 9 w 48"/>
                  <a:gd name="T5" fmla="*/ 37 h 48"/>
                  <a:gd name="T6" fmla="*/ 12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9" y="37"/>
                      <a:pt x="9" y="37"/>
                    </a:cubicBezTo>
                    <a:cubicBezTo>
                      <a:pt x="9" y="37"/>
                      <a:pt x="0" y="18"/>
                      <a:pt x="12"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2" name="Rectangle 57">
                <a:extLst>
                  <a:ext uri="{FF2B5EF4-FFF2-40B4-BE49-F238E27FC236}">
                    <a16:creationId xmlns:a16="http://schemas.microsoft.com/office/drawing/2014/main" id="{4BCC3DD6-8687-4977-939B-6D027443A4B4}"/>
                  </a:ext>
                </a:extLst>
              </p:cNvPr>
              <p:cNvSpPr>
                <a:spLocks noChangeArrowheads="1"/>
              </p:cNvSpPr>
              <p:nvPr/>
            </p:nvSpPr>
            <p:spPr bwMode="auto">
              <a:xfrm>
                <a:off x="5853" y="1929"/>
                <a:ext cx="16" cy="52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3" name="Oval 58">
                <a:extLst>
                  <a:ext uri="{FF2B5EF4-FFF2-40B4-BE49-F238E27FC236}">
                    <a16:creationId xmlns:a16="http://schemas.microsoft.com/office/drawing/2014/main" id="{05DDAE2A-3606-4F36-B0E0-795BA140FCEB}"/>
                  </a:ext>
                </a:extLst>
              </p:cNvPr>
              <p:cNvSpPr>
                <a:spLocks noChangeArrowheads="1"/>
              </p:cNvSpPr>
              <p:nvPr/>
            </p:nvSpPr>
            <p:spPr bwMode="auto">
              <a:xfrm>
                <a:off x="5765" y="1761"/>
                <a:ext cx="191" cy="219"/>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4" name="Freeform 59">
                <a:extLst>
                  <a:ext uri="{FF2B5EF4-FFF2-40B4-BE49-F238E27FC236}">
                    <a16:creationId xmlns:a16="http://schemas.microsoft.com/office/drawing/2014/main" id="{601F7091-314D-4044-9C28-408BA47F82FF}"/>
                  </a:ext>
                </a:extLst>
              </p:cNvPr>
              <p:cNvSpPr>
                <a:spLocks/>
              </p:cNvSpPr>
              <p:nvPr/>
            </p:nvSpPr>
            <p:spPr bwMode="auto">
              <a:xfrm>
                <a:off x="5767" y="2005"/>
                <a:ext cx="99" cy="86"/>
              </a:xfrm>
              <a:custGeom>
                <a:avLst/>
                <a:gdLst>
                  <a:gd name="T0" fmla="*/ 99 w 99"/>
                  <a:gd name="T1" fmla="*/ 77 h 86"/>
                  <a:gd name="T2" fmla="*/ 90 w 99"/>
                  <a:gd name="T3" fmla="*/ 86 h 86"/>
                  <a:gd name="T4" fmla="*/ 0 w 99"/>
                  <a:gd name="T5" fmla="*/ 10 h 86"/>
                  <a:gd name="T6" fmla="*/ 7 w 99"/>
                  <a:gd name="T7" fmla="*/ 0 h 86"/>
                  <a:gd name="T8" fmla="*/ 99 w 99"/>
                  <a:gd name="T9" fmla="*/ 77 h 86"/>
                </a:gdLst>
                <a:ahLst/>
                <a:cxnLst>
                  <a:cxn ang="0">
                    <a:pos x="T0" y="T1"/>
                  </a:cxn>
                  <a:cxn ang="0">
                    <a:pos x="T2" y="T3"/>
                  </a:cxn>
                  <a:cxn ang="0">
                    <a:pos x="T4" y="T5"/>
                  </a:cxn>
                  <a:cxn ang="0">
                    <a:pos x="T6" y="T7"/>
                  </a:cxn>
                  <a:cxn ang="0">
                    <a:pos x="T8" y="T9"/>
                  </a:cxn>
                </a:cxnLst>
                <a:rect l="0" t="0" r="r" b="b"/>
                <a:pathLst>
                  <a:path w="99" h="86">
                    <a:moveTo>
                      <a:pt x="99" y="77"/>
                    </a:moveTo>
                    <a:lnTo>
                      <a:pt x="90" y="86"/>
                    </a:lnTo>
                    <a:lnTo>
                      <a:pt x="0" y="10"/>
                    </a:lnTo>
                    <a:lnTo>
                      <a:pt x="7" y="0"/>
                    </a:lnTo>
                    <a:lnTo>
                      <a:pt x="99" y="77"/>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5" name="Freeform 60">
                <a:extLst>
                  <a:ext uri="{FF2B5EF4-FFF2-40B4-BE49-F238E27FC236}">
                    <a16:creationId xmlns:a16="http://schemas.microsoft.com/office/drawing/2014/main" id="{AB78975F-BD41-4C50-8DDA-71CA7DE6D005}"/>
                  </a:ext>
                </a:extLst>
              </p:cNvPr>
              <p:cNvSpPr>
                <a:spLocks/>
              </p:cNvSpPr>
              <p:nvPr/>
            </p:nvSpPr>
            <p:spPr bwMode="auto">
              <a:xfrm>
                <a:off x="5701" y="1940"/>
                <a:ext cx="119" cy="124"/>
              </a:xfrm>
              <a:custGeom>
                <a:avLst/>
                <a:gdLst>
                  <a:gd name="T0" fmla="*/ 2 w 52"/>
                  <a:gd name="T1" fmla="*/ 7 h 53"/>
                  <a:gd name="T2" fmla="*/ 13 w 52"/>
                  <a:gd name="T3" fmla="*/ 43 h 53"/>
                  <a:gd name="T4" fmla="*/ 43 w 52"/>
                  <a:gd name="T5" fmla="*/ 41 h 53"/>
                  <a:gd name="T6" fmla="*/ 40 w 52"/>
                  <a:gd name="T7" fmla="*/ 11 h 53"/>
                  <a:gd name="T8" fmla="*/ 2 w 52"/>
                  <a:gd name="T9" fmla="*/ 7 h 53"/>
                </a:gdLst>
                <a:ahLst/>
                <a:cxnLst>
                  <a:cxn ang="0">
                    <a:pos x="T0" y="T1"/>
                  </a:cxn>
                  <a:cxn ang="0">
                    <a:pos x="T2" y="T3"/>
                  </a:cxn>
                  <a:cxn ang="0">
                    <a:pos x="T4" y="T5"/>
                  </a:cxn>
                  <a:cxn ang="0">
                    <a:pos x="T6" y="T7"/>
                  </a:cxn>
                  <a:cxn ang="0">
                    <a:pos x="T8" y="T9"/>
                  </a:cxn>
                </a:cxnLst>
                <a:rect l="0" t="0" r="r" b="b"/>
                <a:pathLst>
                  <a:path w="52" h="53">
                    <a:moveTo>
                      <a:pt x="2" y="7"/>
                    </a:moveTo>
                    <a:cubicBezTo>
                      <a:pt x="2" y="7"/>
                      <a:pt x="0" y="33"/>
                      <a:pt x="13" y="43"/>
                    </a:cubicBezTo>
                    <a:cubicBezTo>
                      <a:pt x="25" y="53"/>
                      <a:pt x="43" y="41"/>
                      <a:pt x="43" y="41"/>
                    </a:cubicBezTo>
                    <a:cubicBezTo>
                      <a:pt x="43" y="41"/>
                      <a:pt x="52" y="21"/>
                      <a:pt x="40" y="11"/>
                    </a:cubicBezTo>
                    <a:cubicBezTo>
                      <a:pt x="27" y="0"/>
                      <a:pt x="2" y="7"/>
                      <a:pt x="2" y="7"/>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6" name="Freeform 61">
                <a:extLst>
                  <a:ext uri="{FF2B5EF4-FFF2-40B4-BE49-F238E27FC236}">
                    <a16:creationId xmlns:a16="http://schemas.microsoft.com/office/drawing/2014/main" id="{D4F4F130-439C-4FE9-93AC-2F02A0393F19}"/>
                  </a:ext>
                </a:extLst>
              </p:cNvPr>
              <p:cNvSpPr>
                <a:spLocks/>
              </p:cNvSpPr>
              <p:nvPr/>
            </p:nvSpPr>
            <p:spPr bwMode="auto">
              <a:xfrm>
                <a:off x="5857" y="2005"/>
                <a:ext cx="99" cy="86"/>
              </a:xfrm>
              <a:custGeom>
                <a:avLst/>
                <a:gdLst>
                  <a:gd name="T0" fmla="*/ 0 w 99"/>
                  <a:gd name="T1" fmla="*/ 77 h 86"/>
                  <a:gd name="T2" fmla="*/ 7 w 99"/>
                  <a:gd name="T3" fmla="*/ 86 h 86"/>
                  <a:gd name="T4" fmla="*/ 99 w 99"/>
                  <a:gd name="T5" fmla="*/ 10 h 86"/>
                  <a:gd name="T6" fmla="*/ 92 w 99"/>
                  <a:gd name="T7" fmla="*/ 0 h 86"/>
                  <a:gd name="T8" fmla="*/ 0 w 99"/>
                  <a:gd name="T9" fmla="*/ 77 h 86"/>
                </a:gdLst>
                <a:ahLst/>
                <a:cxnLst>
                  <a:cxn ang="0">
                    <a:pos x="T0" y="T1"/>
                  </a:cxn>
                  <a:cxn ang="0">
                    <a:pos x="T2" y="T3"/>
                  </a:cxn>
                  <a:cxn ang="0">
                    <a:pos x="T4" y="T5"/>
                  </a:cxn>
                  <a:cxn ang="0">
                    <a:pos x="T6" y="T7"/>
                  </a:cxn>
                  <a:cxn ang="0">
                    <a:pos x="T8" y="T9"/>
                  </a:cxn>
                </a:cxnLst>
                <a:rect l="0" t="0" r="r" b="b"/>
                <a:pathLst>
                  <a:path w="99" h="86">
                    <a:moveTo>
                      <a:pt x="0" y="77"/>
                    </a:moveTo>
                    <a:lnTo>
                      <a:pt x="7" y="86"/>
                    </a:lnTo>
                    <a:lnTo>
                      <a:pt x="99" y="10"/>
                    </a:lnTo>
                    <a:lnTo>
                      <a:pt x="92" y="0"/>
                    </a:lnTo>
                    <a:lnTo>
                      <a:pt x="0" y="77"/>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7" name="Freeform 62">
                <a:extLst>
                  <a:ext uri="{FF2B5EF4-FFF2-40B4-BE49-F238E27FC236}">
                    <a16:creationId xmlns:a16="http://schemas.microsoft.com/office/drawing/2014/main" id="{8AD92ED7-0941-45AA-A664-094B812A9EA2}"/>
                  </a:ext>
                </a:extLst>
              </p:cNvPr>
              <p:cNvSpPr>
                <a:spLocks/>
              </p:cNvSpPr>
              <p:nvPr/>
            </p:nvSpPr>
            <p:spPr bwMode="auto">
              <a:xfrm>
                <a:off x="5903" y="1940"/>
                <a:ext cx="118" cy="124"/>
              </a:xfrm>
              <a:custGeom>
                <a:avLst/>
                <a:gdLst>
                  <a:gd name="T0" fmla="*/ 49 w 51"/>
                  <a:gd name="T1" fmla="*/ 7 h 53"/>
                  <a:gd name="T2" fmla="*/ 39 w 51"/>
                  <a:gd name="T3" fmla="*/ 43 h 53"/>
                  <a:gd name="T4" fmla="*/ 9 w 51"/>
                  <a:gd name="T5" fmla="*/ 41 h 53"/>
                  <a:gd name="T6" fmla="*/ 12 w 51"/>
                  <a:gd name="T7" fmla="*/ 11 h 53"/>
                  <a:gd name="T8" fmla="*/ 49 w 51"/>
                  <a:gd name="T9" fmla="*/ 7 h 53"/>
                </a:gdLst>
                <a:ahLst/>
                <a:cxnLst>
                  <a:cxn ang="0">
                    <a:pos x="T0" y="T1"/>
                  </a:cxn>
                  <a:cxn ang="0">
                    <a:pos x="T2" y="T3"/>
                  </a:cxn>
                  <a:cxn ang="0">
                    <a:pos x="T4" y="T5"/>
                  </a:cxn>
                  <a:cxn ang="0">
                    <a:pos x="T6" y="T7"/>
                  </a:cxn>
                  <a:cxn ang="0">
                    <a:pos x="T8" y="T9"/>
                  </a:cxn>
                </a:cxnLst>
                <a:rect l="0" t="0" r="r" b="b"/>
                <a:pathLst>
                  <a:path w="51" h="53">
                    <a:moveTo>
                      <a:pt x="49" y="7"/>
                    </a:moveTo>
                    <a:cubicBezTo>
                      <a:pt x="49" y="7"/>
                      <a:pt x="51" y="33"/>
                      <a:pt x="39" y="43"/>
                    </a:cubicBezTo>
                    <a:cubicBezTo>
                      <a:pt x="27" y="53"/>
                      <a:pt x="9" y="41"/>
                      <a:pt x="9" y="41"/>
                    </a:cubicBezTo>
                    <a:cubicBezTo>
                      <a:pt x="9" y="41"/>
                      <a:pt x="0" y="21"/>
                      <a:pt x="12" y="11"/>
                    </a:cubicBezTo>
                    <a:cubicBezTo>
                      <a:pt x="24" y="0"/>
                      <a:pt x="49" y="7"/>
                      <a:pt x="49" y="7"/>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8" name="Freeform 63">
                <a:extLst>
                  <a:ext uri="{FF2B5EF4-FFF2-40B4-BE49-F238E27FC236}">
                    <a16:creationId xmlns:a16="http://schemas.microsoft.com/office/drawing/2014/main" id="{F9F673BC-E913-43D8-8CDE-7A0946C34DF7}"/>
                  </a:ext>
                </a:extLst>
              </p:cNvPr>
              <p:cNvSpPr>
                <a:spLocks/>
              </p:cNvSpPr>
              <p:nvPr/>
            </p:nvSpPr>
            <p:spPr bwMode="auto">
              <a:xfrm>
                <a:off x="5767" y="2133"/>
                <a:ext cx="99" cy="84"/>
              </a:xfrm>
              <a:custGeom>
                <a:avLst/>
                <a:gdLst>
                  <a:gd name="T0" fmla="*/ 99 w 99"/>
                  <a:gd name="T1" fmla="*/ 75 h 84"/>
                  <a:gd name="T2" fmla="*/ 90 w 99"/>
                  <a:gd name="T3" fmla="*/ 84 h 84"/>
                  <a:gd name="T4" fmla="*/ 0 w 99"/>
                  <a:gd name="T5" fmla="*/ 10 h 84"/>
                  <a:gd name="T6" fmla="*/ 7 w 99"/>
                  <a:gd name="T7" fmla="*/ 0 h 84"/>
                  <a:gd name="T8" fmla="*/ 99 w 99"/>
                  <a:gd name="T9" fmla="*/ 75 h 84"/>
                </a:gdLst>
                <a:ahLst/>
                <a:cxnLst>
                  <a:cxn ang="0">
                    <a:pos x="T0" y="T1"/>
                  </a:cxn>
                  <a:cxn ang="0">
                    <a:pos x="T2" y="T3"/>
                  </a:cxn>
                  <a:cxn ang="0">
                    <a:pos x="T4" y="T5"/>
                  </a:cxn>
                  <a:cxn ang="0">
                    <a:pos x="T6" y="T7"/>
                  </a:cxn>
                  <a:cxn ang="0">
                    <a:pos x="T8" y="T9"/>
                  </a:cxn>
                </a:cxnLst>
                <a:rect l="0" t="0" r="r" b="b"/>
                <a:pathLst>
                  <a:path w="99" h="84">
                    <a:moveTo>
                      <a:pt x="99" y="75"/>
                    </a:moveTo>
                    <a:lnTo>
                      <a:pt x="90" y="84"/>
                    </a:lnTo>
                    <a:lnTo>
                      <a:pt x="0" y="10"/>
                    </a:lnTo>
                    <a:lnTo>
                      <a:pt x="7" y="0"/>
                    </a:lnTo>
                    <a:lnTo>
                      <a:pt x="99" y="75"/>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9" name="Freeform 64">
                <a:extLst>
                  <a:ext uri="{FF2B5EF4-FFF2-40B4-BE49-F238E27FC236}">
                    <a16:creationId xmlns:a16="http://schemas.microsoft.com/office/drawing/2014/main" id="{9099B87F-6B08-46A2-A4C8-4CD9EBA0CE4B}"/>
                  </a:ext>
                </a:extLst>
              </p:cNvPr>
              <p:cNvSpPr>
                <a:spLocks/>
              </p:cNvSpPr>
              <p:nvPr/>
            </p:nvSpPr>
            <p:spPr bwMode="auto">
              <a:xfrm>
                <a:off x="5701" y="2068"/>
                <a:ext cx="119" cy="123"/>
              </a:xfrm>
              <a:custGeom>
                <a:avLst/>
                <a:gdLst>
                  <a:gd name="T0" fmla="*/ 2 w 52"/>
                  <a:gd name="T1" fmla="*/ 6 h 53"/>
                  <a:gd name="T2" fmla="*/ 13 w 52"/>
                  <a:gd name="T3" fmla="*/ 42 h 53"/>
                  <a:gd name="T4" fmla="*/ 43 w 52"/>
                  <a:gd name="T5" fmla="*/ 40 h 53"/>
                  <a:gd name="T6" fmla="*/ 40 w 52"/>
                  <a:gd name="T7" fmla="*/ 10 h 53"/>
                  <a:gd name="T8" fmla="*/ 2 w 52"/>
                  <a:gd name="T9" fmla="*/ 6 h 53"/>
                </a:gdLst>
                <a:ahLst/>
                <a:cxnLst>
                  <a:cxn ang="0">
                    <a:pos x="T0" y="T1"/>
                  </a:cxn>
                  <a:cxn ang="0">
                    <a:pos x="T2" y="T3"/>
                  </a:cxn>
                  <a:cxn ang="0">
                    <a:pos x="T4" y="T5"/>
                  </a:cxn>
                  <a:cxn ang="0">
                    <a:pos x="T6" y="T7"/>
                  </a:cxn>
                  <a:cxn ang="0">
                    <a:pos x="T8" y="T9"/>
                  </a:cxn>
                </a:cxnLst>
                <a:rect l="0" t="0" r="r" b="b"/>
                <a:pathLst>
                  <a:path w="52" h="53">
                    <a:moveTo>
                      <a:pt x="2" y="6"/>
                    </a:moveTo>
                    <a:cubicBezTo>
                      <a:pt x="2" y="6"/>
                      <a:pt x="0" y="32"/>
                      <a:pt x="13" y="42"/>
                    </a:cubicBezTo>
                    <a:cubicBezTo>
                      <a:pt x="25" y="53"/>
                      <a:pt x="43" y="40"/>
                      <a:pt x="43" y="40"/>
                    </a:cubicBezTo>
                    <a:cubicBezTo>
                      <a:pt x="43" y="40"/>
                      <a:pt x="52" y="21"/>
                      <a:pt x="40" y="10"/>
                    </a:cubicBezTo>
                    <a:cubicBezTo>
                      <a:pt x="27"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0" name="Freeform 65">
                <a:extLst>
                  <a:ext uri="{FF2B5EF4-FFF2-40B4-BE49-F238E27FC236}">
                    <a16:creationId xmlns:a16="http://schemas.microsoft.com/office/drawing/2014/main" id="{7B579D7D-0705-476C-87EA-2E2AD49A5801}"/>
                  </a:ext>
                </a:extLst>
              </p:cNvPr>
              <p:cNvSpPr>
                <a:spLocks/>
              </p:cNvSpPr>
              <p:nvPr/>
            </p:nvSpPr>
            <p:spPr bwMode="auto">
              <a:xfrm>
                <a:off x="5857" y="2133"/>
                <a:ext cx="99" cy="84"/>
              </a:xfrm>
              <a:custGeom>
                <a:avLst/>
                <a:gdLst>
                  <a:gd name="T0" fmla="*/ 0 w 99"/>
                  <a:gd name="T1" fmla="*/ 75 h 84"/>
                  <a:gd name="T2" fmla="*/ 7 w 99"/>
                  <a:gd name="T3" fmla="*/ 84 h 84"/>
                  <a:gd name="T4" fmla="*/ 99 w 99"/>
                  <a:gd name="T5" fmla="*/ 10 h 84"/>
                  <a:gd name="T6" fmla="*/ 92 w 99"/>
                  <a:gd name="T7" fmla="*/ 0 h 84"/>
                  <a:gd name="T8" fmla="*/ 0 w 99"/>
                  <a:gd name="T9" fmla="*/ 75 h 84"/>
                </a:gdLst>
                <a:ahLst/>
                <a:cxnLst>
                  <a:cxn ang="0">
                    <a:pos x="T0" y="T1"/>
                  </a:cxn>
                  <a:cxn ang="0">
                    <a:pos x="T2" y="T3"/>
                  </a:cxn>
                  <a:cxn ang="0">
                    <a:pos x="T4" y="T5"/>
                  </a:cxn>
                  <a:cxn ang="0">
                    <a:pos x="T6" y="T7"/>
                  </a:cxn>
                  <a:cxn ang="0">
                    <a:pos x="T8" y="T9"/>
                  </a:cxn>
                </a:cxnLst>
                <a:rect l="0" t="0" r="r" b="b"/>
                <a:pathLst>
                  <a:path w="99" h="84">
                    <a:moveTo>
                      <a:pt x="0" y="75"/>
                    </a:moveTo>
                    <a:lnTo>
                      <a:pt x="7" y="84"/>
                    </a:lnTo>
                    <a:lnTo>
                      <a:pt x="99" y="10"/>
                    </a:lnTo>
                    <a:lnTo>
                      <a:pt x="92" y="0"/>
                    </a:lnTo>
                    <a:lnTo>
                      <a:pt x="0" y="75"/>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1" name="Freeform 66">
                <a:extLst>
                  <a:ext uri="{FF2B5EF4-FFF2-40B4-BE49-F238E27FC236}">
                    <a16:creationId xmlns:a16="http://schemas.microsoft.com/office/drawing/2014/main" id="{C0C22477-30A6-4C28-913D-015D6A9320A8}"/>
                  </a:ext>
                </a:extLst>
              </p:cNvPr>
              <p:cNvSpPr>
                <a:spLocks/>
              </p:cNvSpPr>
              <p:nvPr/>
            </p:nvSpPr>
            <p:spPr bwMode="auto">
              <a:xfrm>
                <a:off x="5903" y="2068"/>
                <a:ext cx="118" cy="123"/>
              </a:xfrm>
              <a:custGeom>
                <a:avLst/>
                <a:gdLst>
                  <a:gd name="T0" fmla="*/ 49 w 51"/>
                  <a:gd name="T1" fmla="*/ 6 h 53"/>
                  <a:gd name="T2" fmla="*/ 39 w 51"/>
                  <a:gd name="T3" fmla="*/ 42 h 53"/>
                  <a:gd name="T4" fmla="*/ 9 w 51"/>
                  <a:gd name="T5" fmla="*/ 40 h 53"/>
                  <a:gd name="T6" fmla="*/ 12 w 51"/>
                  <a:gd name="T7" fmla="*/ 10 h 53"/>
                  <a:gd name="T8" fmla="*/ 49 w 51"/>
                  <a:gd name="T9" fmla="*/ 6 h 53"/>
                </a:gdLst>
                <a:ahLst/>
                <a:cxnLst>
                  <a:cxn ang="0">
                    <a:pos x="T0" y="T1"/>
                  </a:cxn>
                  <a:cxn ang="0">
                    <a:pos x="T2" y="T3"/>
                  </a:cxn>
                  <a:cxn ang="0">
                    <a:pos x="T4" y="T5"/>
                  </a:cxn>
                  <a:cxn ang="0">
                    <a:pos x="T6" y="T7"/>
                  </a:cxn>
                  <a:cxn ang="0">
                    <a:pos x="T8" y="T9"/>
                  </a:cxn>
                </a:cxnLst>
                <a:rect l="0" t="0" r="r" b="b"/>
                <a:pathLst>
                  <a:path w="51" h="53">
                    <a:moveTo>
                      <a:pt x="49" y="6"/>
                    </a:moveTo>
                    <a:cubicBezTo>
                      <a:pt x="49" y="6"/>
                      <a:pt x="51" y="32"/>
                      <a:pt x="39" y="42"/>
                    </a:cubicBezTo>
                    <a:cubicBezTo>
                      <a:pt x="27" y="53"/>
                      <a:pt x="9" y="40"/>
                      <a:pt x="9" y="40"/>
                    </a:cubicBezTo>
                    <a:cubicBezTo>
                      <a:pt x="9" y="40"/>
                      <a:pt x="0" y="21"/>
                      <a:pt x="12" y="10"/>
                    </a:cubicBezTo>
                    <a:cubicBezTo>
                      <a:pt x="24" y="0"/>
                      <a:pt x="49" y="6"/>
                      <a:pt x="49"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2" name="Freeform 67">
                <a:extLst>
                  <a:ext uri="{FF2B5EF4-FFF2-40B4-BE49-F238E27FC236}">
                    <a16:creationId xmlns:a16="http://schemas.microsoft.com/office/drawing/2014/main" id="{C2B75C4E-C155-4819-B18F-F448B77DA00D}"/>
                  </a:ext>
                </a:extLst>
              </p:cNvPr>
              <p:cNvSpPr>
                <a:spLocks/>
              </p:cNvSpPr>
              <p:nvPr/>
            </p:nvSpPr>
            <p:spPr bwMode="auto">
              <a:xfrm>
                <a:off x="2021" y="2108"/>
                <a:ext cx="138" cy="125"/>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3" name="Freeform 68">
                <a:extLst>
                  <a:ext uri="{FF2B5EF4-FFF2-40B4-BE49-F238E27FC236}">
                    <a16:creationId xmlns:a16="http://schemas.microsoft.com/office/drawing/2014/main" id="{205D5217-D50C-4A37-AE1F-7F6790006837}"/>
                  </a:ext>
                </a:extLst>
              </p:cNvPr>
              <p:cNvSpPr>
                <a:spLocks/>
              </p:cNvSpPr>
              <p:nvPr/>
            </p:nvSpPr>
            <p:spPr bwMode="auto">
              <a:xfrm>
                <a:off x="2145" y="2159"/>
                <a:ext cx="111" cy="88"/>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4" name="Rectangle 69">
                <a:extLst>
                  <a:ext uri="{FF2B5EF4-FFF2-40B4-BE49-F238E27FC236}">
                    <a16:creationId xmlns:a16="http://schemas.microsoft.com/office/drawing/2014/main" id="{9ACAC9B1-64E6-4C1A-9DA3-0BEA3C0AAEE4}"/>
                  </a:ext>
                </a:extLst>
              </p:cNvPr>
              <p:cNvSpPr>
                <a:spLocks noChangeArrowheads="1"/>
              </p:cNvSpPr>
              <p:nvPr/>
            </p:nvSpPr>
            <p:spPr bwMode="auto">
              <a:xfrm>
                <a:off x="2141"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5" name="Freeform 70">
                <a:extLst>
                  <a:ext uri="{FF2B5EF4-FFF2-40B4-BE49-F238E27FC236}">
                    <a16:creationId xmlns:a16="http://schemas.microsoft.com/office/drawing/2014/main" id="{85554650-85E1-412E-A6B0-BC029222EEAB}"/>
                  </a:ext>
                </a:extLst>
              </p:cNvPr>
              <p:cNvSpPr>
                <a:spLocks/>
              </p:cNvSpPr>
              <p:nvPr/>
            </p:nvSpPr>
            <p:spPr bwMode="auto">
              <a:xfrm>
                <a:off x="2127" y="1822"/>
                <a:ext cx="64" cy="135"/>
              </a:xfrm>
              <a:custGeom>
                <a:avLst/>
                <a:gdLst>
                  <a:gd name="T0" fmla="*/ 25 w 28"/>
                  <a:gd name="T1" fmla="*/ 31 h 58"/>
                  <a:gd name="T2" fmla="*/ 9 w 28"/>
                  <a:gd name="T3" fmla="*/ 57 h 58"/>
                  <a:gd name="T4" fmla="*/ 4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9" y="57"/>
                    </a:cubicBezTo>
                    <a:cubicBezTo>
                      <a:pt x="3" y="56"/>
                      <a:pt x="0" y="42"/>
                      <a:pt x="4" y="27"/>
                    </a:cubicBezTo>
                    <a:cubicBezTo>
                      <a:pt x="7" y="12"/>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6" name="Freeform 71">
                <a:extLst>
                  <a:ext uri="{FF2B5EF4-FFF2-40B4-BE49-F238E27FC236}">
                    <a16:creationId xmlns:a16="http://schemas.microsoft.com/office/drawing/2014/main" id="{B38D65B8-AF49-440A-85B4-6309D533991C}"/>
                  </a:ext>
                </a:extLst>
              </p:cNvPr>
              <p:cNvSpPr>
                <a:spLocks/>
              </p:cNvSpPr>
              <p:nvPr/>
            </p:nvSpPr>
            <p:spPr bwMode="auto">
              <a:xfrm>
                <a:off x="2101" y="1952"/>
                <a:ext cx="65" cy="135"/>
              </a:xfrm>
              <a:custGeom>
                <a:avLst/>
                <a:gdLst>
                  <a:gd name="T0" fmla="*/ 24 w 28"/>
                  <a:gd name="T1" fmla="*/ 31 h 58"/>
                  <a:gd name="T2" fmla="*/ 8 w 28"/>
                  <a:gd name="T3" fmla="*/ 57 h 58"/>
                  <a:gd name="T4" fmla="*/ 3 w 28"/>
                  <a:gd name="T5" fmla="*/ 27 h 58"/>
                  <a:gd name="T6" fmla="*/ 20 w 28"/>
                  <a:gd name="T7" fmla="*/ 1 h 58"/>
                  <a:gd name="T8" fmla="*/ 24 w 28"/>
                  <a:gd name="T9" fmla="*/ 31 h 58"/>
                </a:gdLst>
                <a:ahLst/>
                <a:cxnLst>
                  <a:cxn ang="0">
                    <a:pos x="T0" y="T1"/>
                  </a:cxn>
                  <a:cxn ang="0">
                    <a:pos x="T2" y="T3"/>
                  </a:cxn>
                  <a:cxn ang="0">
                    <a:pos x="T4" y="T5"/>
                  </a:cxn>
                  <a:cxn ang="0">
                    <a:pos x="T6" y="T7"/>
                  </a:cxn>
                  <a:cxn ang="0">
                    <a:pos x="T8" y="T9"/>
                  </a:cxn>
                </a:cxnLst>
                <a:rect l="0" t="0" r="r" b="b"/>
                <a:pathLst>
                  <a:path w="28" h="58">
                    <a:moveTo>
                      <a:pt x="24" y="31"/>
                    </a:moveTo>
                    <a:cubicBezTo>
                      <a:pt x="21" y="46"/>
                      <a:pt x="14" y="58"/>
                      <a:pt x="8" y="57"/>
                    </a:cubicBezTo>
                    <a:cubicBezTo>
                      <a:pt x="2" y="55"/>
                      <a:pt x="0" y="42"/>
                      <a:pt x="3" y="27"/>
                    </a:cubicBezTo>
                    <a:cubicBezTo>
                      <a:pt x="6" y="11"/>
                      <a:pt x="14" y="0"/>
                      <a:pt x="20" y="1"/>
                    </a:cubicBezTo>
                    <a:cubicBezTo>
                      <a:pt x="25" y="2"/>
                      <a:pt x="28"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7" name="Freeform 72">
                <a:extLst>
                  <a:ext uri="{FF2B5EF4-FFF2-40B4-BE49-F238E27FC236}">
                    <a16:creationId xmlns:a16="http://schemas.microsoft.com/office/drawing/2014/main" id="{34F8F60E-74A2-443F-96C2-304151AE556C}"/>
                  </a:ext>
                </a:extLst>
              </p:cNvPr>
              <p:cNvSpPr>
                <a:spLocks/>
              </p:cNvSpPr>
              <p:nvPr/>
            </p:nvSpPr>
            <p:spPr bwMode="auto">
              <a:xfrm>
                <a:off x="2016" y="1908"/>
                <a:ext cx="134" cy="65"/>
              </a:xfrm>
              <a:custGeom>
                <a:avLst/>
                <a:gdLst>
                  <a:gd name="T0" fmla="*/ 31 w 58"/>
                  <a:gd name="T1" fmla="*/ 3 h 28"/>
                  <a:gd name="T2" fmla="*/ 57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8" name="Freeform 73">
                <a:extLst>
                  <a:ext uri="{FF2B5EF4-FFF2-40B4-BE49-F238E27FC236}">
                    <a16:creationId xmlns:a16="http://schemas.microsoft.com/office/drawing/2014/main" id="{883C559E-E24B-4E11-BEE3-979ACECBB5F2}"/>
                  </a:ext>
                </a:extLst>
              </p:cNvPr>
              <p:cNvSpPr>
                <a:spLocks/>
              </p:cNvSpPr>
              <p:nvPr/>
            </p:nvSpPr>
            <p:spPr bwMode="auto">
              <a:xfrm>
                <a:off x="2143" y="1936"/>
                <a:ext cx="133" cy="65"/>
              </a:xfrm>
              <a:custGeom>
                <a:avLst/>
                <a:gdLst>
                  <a:gd name="T0" fmla="*/ 32 w 58"/>
                  <a:gd name="T1" fmla="*/ 3 h 28"/>
                  <a:gd name="T2" fmla="*/ 57 w 58"/>
                  <a:gd name="T3" fmla="*/ 20 h 28"/>
                  <a:gd name="T4" fmla="*/ 27 w 58"/>
                  <a:gd name="T5" fmla="*/ 25 h 28"/>
                  <a:gd name="T6" fmla="*/ 2 w 58"/>
                  <a:gd name="T7" fmla="*/ 8 h 28"/>
                  <a:gd name="T8" fmla="*/ 32 w 58"/>
                  <a:gd name="T9" fmla="*/ 3 h 28"/>
                </a:gdLst>
                <a:ahLst/>
                <a:cxnLst>
                  <a:cxn ang="0">
                    <a:pos x="T0" y="T1"/>
                  </a:cxn>
                  <a:cxn ang="0">
                    <a:pos x="T2" y="T3"/>
                  </a:cxn>
                  <a:cxn ang="0">
                    <a:pos x="T4" y="T5"/>
                  </a:cxn>
                  <a:cxn ang="0">
                    <a:pos x="T6" y="T7"/>
                  </a:cxn>
                  <a:cxn ang="0">
                    <a:pos x="T8" y="T9"/>
                  </a:cxn>
                </a:cxnLst>
                <a:rect l="0" t="0" r="r" b="b"/>
                <a:pathLst>
                  <a:path w="58" h="28">
                    <a:moveTo>
                      <a:pt x="32" y="3"/>
                    </a:moveTo>
                    <a:cubicBezTo>
                      <a:pt x="47" y="6"/>
                      <a:pt x="58" y="14"/>
                      <a:pt x="57" y="20"/>
                    </a:cubicBezTo>
                    <a:cubicBezTo>
                      <a:pt x="56" y="26"/>
                      <a:pt x="42" y="28"/>
                      <a:pt x="27" y="25"/>
                    </a:cubicBezTo>
                    <a:cubicBezTo>
                      <a:pt x="12" y="21"/>
                      <a:pt x="0" y="14"/>
                      <a:pt x="2" y="8"/>
                    </a:cubicBezTo>
                    <a:cubicBezTo>
                      <a:pt x="3" y="2"/>
                      <a:pt x="16" y="0"/>
                      <a:pt x="32"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9" name="Freeform 74">
                <a:extLst>
                  <a:ext uri="{FF2B5EF4-FFF2-40B4-BE49-F238E27FC236}">
                    <a16:creationId xmlns:a16="http://schemas.microsoft.com/office/drawing/2014/main" id="{B2512790-88BD-4F91-86AF-7DE641D01C2D}"/>
                  </a:ext>
                </a:extLst>
              </p:cNvPr>
              <p:cNvSpPr>
                <a:spLocks/>
              </p:cNvSpPr>
              <p:nvPr/>
            </p:nvSpPr>
            <p:spPr bwMode="auto">
              <a:xfrm>
                <a:off x="2062" y="1836"/>
                <a:ext cx="97" cy="125"/>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8"/>
                      <a:pt x="37" y="51"/>
                    </a:cubicBezTo>
                    <a:cubicBezTo>
                      <a:pt x="31" y="54"/>
                      <a:pt x="20" y="46"/>
                      <a:pt x="12" y="33"/>
                    </a:cubicBezTo>
                    <a:cubicBezTo>
                      <a:pt x="3" y="20"/>
                      <a:pt x="0" y="7"/>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0" name="Freeform 75">
                <a:extLst>
                  <a:ext uri="{FF2B5EF4-FFF2-40B4-BE49-F238E27FC236}">
                    <a16:creationId xmlns:a16="http://schemas.microsoft.com/office/drawing/2014/main" id="{48F968EF-6193-4545-B48F-7C2BC8F0BF0B}"/>
                  </a:ext>
                </a:extLst>
              </p:cNvPr>
              <p:cNvSpPr>
                <a:spLocks/>
              </p:cNvSpPr>
              <p:nvPr/>
            </p:nvSpPr>
            <p:spPr bwMode="auto">
              <a:xfrm>
                <a:off x="2134" y="1947"/>
                <a:ext cx="96" cy="126"/>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7"/>
                      <a:pt x="37" y="51"/>
                    </a:cubicBezTo>
                    <a:cubicBezTo>
                      <a:pt x="31" y="54"/>
                      <a:pt x="20" y="46"/>
                      <a:pt x="12" y="33"/>
                    </a:cubicBezTo>
                    <a:cubicBezTo>
                      <a:pt x="3" y="20"/>
                      <a:pt x="0" y="6"/>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1" name="Freeform 76">
                <a:extLst>
                  <a:ext uri="{FF2B5EF4-FFF2-40B4-BE49-F238E27FC236}">
                    <a16:creationId xmlns:a16="http://schemas.microsoft.com/office/drawing/2014/main" id="{DBFFFD6A-2695-4CC4-8B3D-024056D12E39}"/>
                  </a:ext>
                </a:extLst>
              </p:cNvPr>
              <p:cNvSpPr>
                <a:spLocks/>
              </p:cNvSpPr>
              <p:nvPr/>
            </p:nvSpPr>
            <p:spPr bwMode="auto">
              <a:xfrm>
                <a:off x="2030" y="1943"/>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7" y="0"/>
                      <a:pt x="51" y="5"/>
                    </a:cubicBezTo>
                    <a:cubicBezTo>
                      <a:pt x="54" y="10"/>
                      <a:pt x="46" y="21"/>
                      <a:pt x="33" y="30"/>
                    </a:cubicBezTo>
                    <a:cubicBezTo>
                      <a:pt x="19" y="38"/>
                      <a:pt x="6"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2" name="Freeform 77">
                <a:extLst>
                  <a:ext uri="{FF2B5EF4-FFF2-40B4-BE49-F238E27FC236}">
                    <a16:creationId xmlns:a16="http://schemas.microsoft.com/office/drawing/2014/main" id="{7690E13A-2857-4C64-8B3B-6A47FD5C03B8}"/>
                  </a:ext>
                </a:extLst>
              </p:cNvPr>
              <p:cNvSpPr>
                <a:spLocks/>
              </p:cNvSpPr>
              <p:nvPr/>
            </p:nvSpPr>
            <p:spPr bwMode="auto">
              <a:xfrm>
                <a:off x="2138" y="1871"/>
                <a:ext cx="125" cy="95"/>
              </a:xfrm>
              <a:custGeom>
                <a:avLst/>
                <a:gdLst>
                  <a:gd name="T0" fmla="*/ 21 w 54"/>
                  <a:gd name="T1" fmla="*/ 11 h 41"/>
                  <a:gd name="T2" fmla="*/ 51 w 54"/>
                  <a:gd name="T3" fmla="*/ 5 h 41"/>
                  <a:gd name="T4" fmla="*/ 33 w 54"/>
                  <a:gd name="T5" fmla="*/ 30 h 41"/>
                  <a:gd name="T6" fmla="*/ 4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5" y="3"/>
                      <a:pt x="48" y="0"/>
                      <a:pt x="51" y="5"/>
                    </a:cubicBezTo>
                    <a:cubicBezTo>
                      <a:pt x="54" y="10"/>
                      <a:pt x="46" y="21"/>
                      <a:pt x="33" y="30"/>
                    </a:cubicBezTo>
                    <a:cubicBezTo>
                      <a:pt x="20" y="38"/>
                      <a:pt x="7" y="41"/>
                      <a:pt x="4"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3" name="Freeform 78">
                <a:extLst>
                  <a:ext uri="{FF2B5EF4-FFF2-40B4-BE49-F238E27FC236}">
                    <a16:creationId xmlns:a16="http://schemas.microsoft.com/office/drawing/2014/main" id="{896BEA30-0B65-473D-8833-5D09896624E1}"/>
                  </a:ext>
                </a:extLst>
              </p:cNvPr>
              <p:cNvSpPr>
                <a:spLocks/>
              </p:cNvSpPr>
              <p:nvPr/>
            </p:nvSpPr>
            <p:spPr bwMode="auto">
              <a:xfrm>
                <a:off x="2101" y="1822"/>
                <a:ext cx="65" cy="135"/>
              </a:xfrm>
              <a:custGeom>
                <a:avLst/>
                <a:gdLst>
                  <a:gd name="T0" fmla="*/ 24 w 28"/>
                  <a:gd name="T1" fmla="*/ 27 h 58"/>
                  <a:gd name="T2" fmla="*/ 20 w 28"/>
                  <a:gd name="T3" fmla="*/ 57 h 58"/>
                  <a:gd name="T4" fmla="*/ 3 w 28"/>
                  <a:gd name="T5" fmla="*/ 32 h 58"/>
                  <a:gd name="T6" fmla="*/ 8 w 28"/>
                  <a:gd name="T7" fmla="*/ 1 h 58"/>
                  <a:gd name="T8" fmla="*/ 24 w 28"/>
                  <a:gd name="T9" fmla="*/ 27 h 58"/>
                </a:gdLst>
                <a:ahLst/>
                <a:cxnLst>
                  <a:cxn ang="0">
                    <a:pos x="T0" y="T1"/>
                  </a:cxn>
                  <a:cxn ang="0">
                    <a:pos x="T2" y="T3"/>
                  </a:cxn>
                  <a:cxn ang="0">
                    <a:pos x="T4" y="T5"/>
                  </a:cxn>
                  <a:cxn ang="0">
                    <a:pos x="T6" y="T7"/>
                  </a:cxn>
                  <a:cxn ang="0">
                    <a:pos x="T8" y="T9"/>
                  </a:cxn>
                </a:cxnLst>
                <a:rect l="0" t="0" r="r" b="b"/>
                <a:pathLst>
                  <a:path w="28" h="58">
                    <a:moveTo>
                      <a:pt x="24" y="27"/>
                    </a:moveTo>
                    <a:cubicBezTo>
                      <a:pt x="28" y="42"/>
                      <a:pt x="25" y="56"/>
                      <a:pt x="20" y="57"/>
                    </a:cubicBezTo>
                    <a:cubicBezTo>
                      <a:pt x="14" y="58"/>
                      <a:pt x="6" y="47"/>
                      <a:pt x="3" y="32"/>
                    </a:cubicBezTo>
                    <a:cubicBezTo>
                      <a:pt x="0" y="16"/>
                      <a:pt x="2" y="3"/>
                      <a:pt x="8" y="1"/>
                    </a:cubicBezTo>
                    <a:cubicBezTo>
                      <a:pt x="13" y="0"/>
                      <a:pt x="21" y="12"/>
                      <a:pt x="24"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4" name="Freeform 79">
                <a:extLst>
                  <a:ext uri="{FF2B5EF4-FFF2-40B4-BE49-F238E27FC236}">
                    <a16:creationId xmlns:a16="http://schemas.microsoft.com/office/drawing/2014/main" id="{89C072FF-26E3-4CB7-A6EF-334203C6F256}"/>
                  </a:ext>
                </a:extLst>
              </p:cNvPr>
              <p:cNvSpPr>
                <a:spLocks/>
              </p:cNvSpPr>
              <p:nvPr/>
            </p:nvSpPr>
            <p:spPr bwMode="auto">
              <a:xfrm>
                <a:off x="2129" y="1952"/>
                <a:ext cx="65" cy="135"/>
              </a:xfrm>
              <a:custGeom>
                <a:avLst/>
                <a:gdLst>
                  <a:gd name="T0" fmla="*/ 24 w 28"/>
                  <a:gd name="T1" fmla="*/ 26 h 58"/>
                  <a:gd name="T2" fmla="*/ 20 w 28"/>
                  <a:gd name="T3" fmla="*/ 57 h 58"/>
                  <a:gd name="T4" fmla="*/ 3 w 28"/>
                  <a:gd name="T5" fmla="*/ 31 h 58"/>
                  <a:gd name="T6" fmla="*/ 8 w 28"/>
                  <a:gd name="T7" fmla="*/ 1 h 58"/>
                  <a:gd name="T8" fmla="*/ 24 w 28"/>
                  <a:gd name="T9" fmla="*/ 26 h 58"/>
                </a:gdLst>
                <a:ahLst/>
                <a:cxnLst>
                  <a:cxn ang="0">
                    <a:pos x="T0" y="T1"/>
                  </a:cxn>
                  <a:cxn ang="0">
                    <a:pos x="T2" y="T3"/>
                  </a:cxn>
                  <a:cxn ang="0">
                    <a:pos x="T4" y="T5"/>
                  </a:cxn>
                  <a:cxn ang="0">
                    <a:pos x="T6" y="T7"/>
                  </a:cxn>
                  <a:cxn ang="0">
                    <a:pos x="T8" y="T9"/>
                  </a:cxn>
                </a:cxnLst>
                <a:rect l="0" t="0" r="r" b="b"/>
                <a:pathLst>
                  <a:path w="28" h="58">
                    <a:moveTo>
                      <a:pt x="24" y="26"/>
                    </a:moveTo>
                    <a:cubicBezTo>
                      <a:pt x="28" y="42"/>
                      <a:pt x="25" y="55"/>
                      <a:pt x="20" y="57"/>
                    </a:cubicBezTo>
                    <a:cubicBezTo>
                      <a:pt x="14" y="58"/>
                      <a:pt x="6" y="46"/>
                      <a:pt x="3" y="31"/>
                    </a:cubicBezTo>
                    <a:cubicBezTo>
                      <a:pt x="0" y="16"/>
                      <a:pt x="2" y="2"/>
                      <a:pt x="8" y="1"/>
                    </a:cubicBezTo>
                    <a:cubicBezTo>
                      <a:pt x="13" y="0"/>
                      <a:pt x="21" y="11"/>
                      <a:pt x="24" y="26"/>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5" name="Freeform 80">
                <a:extLst>
                  <a:ext uri="{FF2B5EF4-FFF2-40B4-BE49-F238E27FC236}">
                    <a16:creationId xmlns:a16="http://schemas.microsoft.com/office/drawing/2014/main" id="{D221F439-A46B-4ED1-BAB1-25B09EDF6B51}"/>
                  </a:ext>
                </a:extLst>
              </p:cNvPr>
              <p:cNvSpPr>
                <a:spLocks/>
              </p:cNvSpPr>
              <p:nvPr/>
            </p:nvSpPr>
            <p:spPr bwMode="auto">
              <a:xfrm>
                <a:off x="2016" y="1936"/>
                <a:ext cx="134" cy="65"/>
              </a:xfrm>
              <a:custGeom>
                <a:avLst/>
                <a:gdLst>
                  <a:gd name="T0" fmla="*/ 26 w 58"/>
                  <a:gd name="T1" fmla="*/ 3 h 28"/>
                  <a:gd name="T2" fmla="*/ 57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7"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6" name="Freeform 81">
                <a:extLst>
                  <a:ext uri="{FF2B5EF4-FFF2-40B4-BE49-F238E27FC236}">
                    <a16:creationId xmlns:a16="http://schemas.microsoft.com/office/drawing/2014/main" id="{A219146B-4664-46CF-961E-B7F5D1F3FC29}"/>
                  </a:ext>
                </a:extLst>
              </p:cNvPr>
              <p:cNvSpPr>
                <a:spLocks/>
              </p:cNvSpPr>
              <p:nvPr/>
            </p:nvSpPr>
            <p:spPr bwMode="auto">
              <a:xfrm>
                <a:off x="2143" y="1908"/>
                <a:ext cx="133" cy="65"/>
              </a:xfrm>
              <a:custGeom>
                <a:avLst/>
                <a:gdLst>
                  <a:gd name="T0" fmla="*/ 27 w 58"/>
                  <a:gd name="T1" fmla="*/ 3 h 28"/>
                  <a:gd name="T2" fmla="*/ 57 w 58"/>
                  <a:gd name="T3" fmla="*/ 8 h 28"/>
                  <a:gd name="T4" fmla="*/ 32 w 58"/>
                  <a:gd name="T5" fmla="*/ 25 h 28"/>
                  <a:gd name="T6" fmla="*/ 2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2"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7" name="Freeform 82">
                <a:extLst>
                  <a:ext uri="{FF2B5EF4-FFF2-40B4-BE49-F238E27FC236}">
                    <a16:creationId xmlns:a16="http://schemas.microsoft.com/office/drawing/2014/main" id="{6C6EADDF-A300-4172-A5EE-311D17CE629B}"/>
                  </a:ext>
                </a:extLst>
              </p:cNvPr>
              <p:cNvSpPr>
                <a:spLocks/>
              </p:cNvSpPr>
              <p:nvPr/>
            </p:nvSpPr>
            <p:spPr bwMode="auto">
              <a:xfrm>
                <a:off x="2028" y="1871"/>
                <a:ext cx="126" cy="95"/>
              </a:xfrm>
              <a:custGeom>
                <a:avLst/>
                <a:gdLst>
                  <a:gd name="T0" fmla="*/ 34 w 55"/>
                  <a:gd name="T1" fmla="*/ 11 h 41"/>
                  <a:gd name="T2" fmla="*/ 52 w 55"/>
                  <a:gd name="T3" fmla="*/ 36 h 41"/>
                  <a:gd name="T4" fmla="*/ 22 w 55"/>
                  <a:gd name="T5" fmla="*/ 30 h 41"/>
                  <a:gd name="T6" fmla="*/ 4 w 55"/>
                  <a:gd name="T7" fmla="*/ 5 h 41"/>
                  <a:gd name="T8" fmla="*/ 34 w 55"/>
                  <a:gd name="T9" fmla="*/ 11 h 41"/>
                </a:gdLst>
                <a:ahLst/>
                <a:cxnLst>
                  <a:cxn ang="0">
                    <a:pos x="T0" y="T1"/>
                  </a:cxn>
                  <a:cxn ang="0">
                    <a:pos x="T2" y="T3"/>
                  </a:cxn>
                  <a:cxn ang="0">
                    <a:pos x="T4" y="T5"/>
                  </a:cxn>
                  <a:cxn ang="0">
                    <a:pos x="T6" y="T7"/>
                  </a:cxn>
                  <a:cxn ang="0">
                    <a:pos x="T8" y="T9"/>
                  </a:cxn>
                </a:cxnLst>
                <a:rect l="0" t="0" r="r" b="b"/>
                <a:pathLst>
                  <a:path w="55" h="41">
                    <a:moveTo>
                      <a:pt x="34" y="11"/>
                    </a:moveTo>
                    <a:cubicBezTo>
                      <a:pt x="47" y="20"/>
                      <a:pt x="55" y="31"/>
                      <a:pt x="52" y="36"/>
                    </a:cubicBezTo>
                    <a:cubicBezTo>
                      <a:pt x="48" y="41"/>
                      <a:pt x="35" y="38"/>
                      <a:pt x="22" y="30"/>
                    </a:cubicBezTo>
                    <a:cubicBezTo>
                      <a:pt x="9" y="21"/>
                      <a:pt x="0" y="10"/>
                      <a:pt x="4" y="5"/>
                    </a:cubicBezTo>
                    <a:cubicBezTo>
                      <a:pt x="7" y="0"/>
                      <a:pt x="20" y="3"/>
                      <a:pt x="34"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8" name="Freeform 83">
                <a:extLst>
                  <a:ext uri="{FF2B5EF4-FFF2-40B4-BE49-F238E27FC236}">
                    <a16:creationId xmlns:a16="http://schemas.microsoft.com/office/drawing/2014/main" id="{1A53CE1F-0211-4DFF-8F99-A1FB0BA07145}"/>
                  </a:ext>
                </a:extLst>
              </p:cNvPr>
              <p:cNvSpPr>
                <a:spLocks/>
              </p:cNvSpPr>
              <p:nvPr/>
            </p:nvSpPr>
            <p:spPr bwMode="auto">
              <a:xfrm>
                <a:off x="2138" y="1943"/>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9" name="Freeform 84">
                <a:extLst>
                  <a:ext uri="{FF2B5EF4-FFF2-40B4-BE49-F238E27FC236}">
                    <a16:creationId xmlns:a16="http://schemas.microsoft.com/office/drawing/2014/main" id="{C33608AA-C616-45D5-B364-7C0E005F2A8F}"/>
                  </a:ext>
                </a:extLst>
              </p:cNvPr>
              <p:cNvSpPr>
                <a:spLocks/>
              </p:cNvSpPr>
              <p:nvPr/>
            </p:nvSpPr>
            <p:spPr bwMode="auto">
              <a:xfrm>
                <a:off x="2064" y="1947"/>
                <a:ext cx="95" cy="126"/>
              </a:xfrm>
              <a:custGeom>
                <a:avLst/>
                <a:gdLst>
                  <a:gd name="T0" fmla="*/ 11 w 41"/>
                  <a:gd name="T1" fmla="*/ 21 h 54"/>
                  <a:gd name="T2" fmla="*/ 36 w 41"/>
                  <a:gd name="T3" fmla="*/ 3 h 54"/>
                  <a:gd name="T4" fmla="*/ 29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19" y="8"/>
                      <a:pt x="30" y="0"/>
                      <a:pt x="36" y="3"/>
                    </a:cubicBezTo>
                    <a:cubicBezTo>
                      <a:pt x="41"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0" name="Freeform 85">
                <a:extLst>
                  <a:ext uri="{FF2B5EF4-FFF2-40B4-BE49-F238E27FC236}">
                    <a16:creationId xmlns:a16="http://schemas.microsoft.com/office/drawing/2014/main" id="{1B407384-E041-4D0D-AF5A-AAA664710211}"/>
                  </a:ext>
                </a:extLst>
              </p:cNvPr>
              <p:cNvSpPr>
                <a:spLocks/>
              </p:cNvSpPr>
              <p:nvPr/>
            </p:nvSpPr>
            <p:spPr bwMode="auto">
              <a:xfrm>
                <a:off x="2134" y="1836"/>
                <a:ext cx="94" cy="125"/>
              </a:xfrm>
              <a:custGeom>
                <a:avLst/>
                <a:gdLst>
                  <a:gd name="T0" fmla="*/ 12 w 41"/>
                  <a:gd name="T1" fmla="*/ 21 h 54"/>
                  <a:gd name="T2" fmla="*/ 36 w 41"/>
                  <a:gd name="T3" fmla="*/ 3 h 54"/>
                  <a:gd name="T4" fmla="*/ 30 w 41"/>
                  <a:gd name="T5" fmla="*/ 33 h 54"/>
                  <a:gd name="T6" fmla="*/ 6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6"/>
                      <a:pt x="39" y="20"/>
                      <a:pt x="30" y="33"/>
                    </a:cubicBezTo>
                    <a:cubicBezTo>
                      <a:pt x="22" y="46"/>
                      <a:pt x="11" y="54"/>
                      <a:pt x="6"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1" name="Freeform 86">
                <a:extLst>
                  <a:ext uri="{FF2B5EF4-FFF2-40B4-BE49-F238E27FC236}">
                    <a16:creationId xmlns:a16="http://schemas.microsoft.com/office/drawing/2014/main" id="{D028043D-09DF-4EE9-9D93-BF5DBB67DDB4}"/>
                  </a:ext>
                </a:extLst>
              </p:cNvPr>
              <p:cNvSpPr>
                <a:spLocks/>
              </p:cNvSpPr>
              <p:nvPr/>
            </p:nvSpPr>
            <p:spPr bwMode="auto">
              <a:xfrm>
                <a:off x="2101" y="1910"/>
                <a:ext cx="90" cy="88"/>
              </a:xfrm>
              <a:custGeom>
                <a:avLst/>
                <a:gdLst>
                  <a:gd name="T0" fmla="*/ 39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9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5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1 w 39"/>
                  <a:gd name="T51" fmla="*/ 34 h 38"/>
                  <a:gd name="T52" fmla="*/ 25 w 39"/>
                  <a:gd name="T53" fmla="*/ 38 h 38"/>
                  <a:gd name="T54" fmla="*/ 27 w 39"/>
                  <a:gd name="T55" fmla="*/ 33 h 38"/>
                  <a:gd name="T56" fmla="*/ 31 w 39"/>
                  <a:gd name="T57" fmla="*/ 34 h 38"/>
                  <a:gd name="T58" fmla="*/ 31 w 39"/>
                  <a:gd name="T59" fmla="*/ 29 h 38"/>
                  <a:gd name="T60" fmla="*/ 36 w 39"/>
                  <a:gd name="T61" fmla="*/ 28 h 38"/>
                  <a:gd name="T62" fmla="*/ 35 w 39"/>
                  <a:gd name="T63" fmla="*/ 24 h 38"/>
                  <a:gd name="T64" fmla="*/ 39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9" y="22"/>
                    </a:moveTo>
                    <a:cubicBezTo>
                      <a:pt x="39" y="20"/>
                      <a:pt x="37" y="19"/>
                      <a:pt x="34" y="18"/>
                    </a:cubicBezTo>
                    <a:cubicBezTo>
                      <a:pt x="37" y="17"/>
                      <a:pt x="38" y="15"/>
                      <a:pt x="38" y="14"/>
                    </a:cubicBezTo>
                    <a:cubicBezTo>
                      <a:pt x="38" y="13"/>
                      <a:pt x="36" y="12"/>
                      <a:pt x="34" y="12"/>
                    </a:cubicBezTo>
                    <a:cubicBezTo>
                      <a:pt x="35" y="10"/>
                      <a:pt x="36" y="8"/>
                      <a:pt x="35" y="8"/>
                    </a:cubicBezTo>
                    <a:cubicBezTo>
                      <a:pt x="34" y="6"/>
                      <a:pt x="32" y="7"/>
                      <a:pt x="29" y="8"/>
                    </a:cubicBezTo>
                    <a:cubicBezTo>
                      <a:pt x="30" y="5"/>
                      <a:pt x="30" y="3"/>
                      <a:pt x="29" y="2"/>
                    </a:cubicBezTo>
                    <a:cubicBezTo>
                      <a:pt x="28" y="2"/>
                      <a:pt x="26" y="2"/>
                      <a:pt x="25" y="4"/>
                    </a:cubicBezTo>
                    <a:cubicBezTo>
                      <a:pt x="24" y="2"/>
                      <a:pt x="23" y="0"/>
                      <a:pt x="22" y="0"/>
                    </a:cubicBezTo>
                    <a:cubicBezTo>
                      <a:pt x="21" y="0"/>
                      <a:pt x="20" y="1"/>
                      <a:pt x="19" y="4"/>
                    </a:cubicBezTo>
                    <a:cubicBezTo>
                      <a:pt x="17" y="2"/>
                      <a:pt x="16" y="0"/>
                      <a:pt x="14" y="1"/>
                    </a:cubicBezTo>
                    <a:cubicBezTo>
                      <a:pt x="13" y="1"/>
                      <a:pt x="13" y="2"/>
                      <a:pt x="12" y="5"/>
                    </a:cubicBezTo>
                    <a:cubicBezTo>
                      <a:pt x="11" y="3"/>
                      <a:pt x="9" y="3"/>
                      <a:pt x="8" y="4"/>
                    </a:cubicBezTo>
                    <a:cubicBezTo>
                      <a:pt x="7" y="4"/>
                      <a:pt x="7" y="7"/>
                      <a:pt x="8" y="9"/>
                    </a:cubicBezTo>
                    <a:cubicBezTo>
                      <a:pt x="6" y="8"/>
                      <a:pt x="3" y="8"/>
                      <a:pt x="3" y="10"/>
                    </a:cubicBezTo>
                    <a:cubicBezTo>
                      <a:pt x="2" y="11"/>
                      <a:pt x="3" y="12"/>
                      <a:pt x="4" y="14"/>
                    </a:cubicBezTo>
                    <a:cubicBezTo>
                      <a:pt x="2" y="14"/>
                      <a:pt x="1" y="15"/>
                      <a:pt x="0" y="16"/>
                    </a:cubicBezTo>
                    <a:cubicBezTo>
                      <a:pt x="0" y="18"/>
                      <a:pt x="2" y="19"/>
                      <a:pt x="5"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6" y="38"/>
                      <a:pt x="17" y="38"/>
                    </a:cubicBezTo>
                    <a:cubicBezTo>
                      <a:pt x="18" y="38"/>
                      <a:pt x="19" y="37"/>
                      <a:pt x="21" y="34"/>
                    </a:cubicBezTo>
                    <a:cubicBezTo>
                      <a:pt x="22" y="36"/>
                      <a:pt x="24" y="38"/>
                      <a:pt x="25" y="38"/>
                    </a:cubicBezTo>
                    <a:cubicBezTo>
                      <a:pt x="26" y="37"/>
                      <a:pt x="27" y="36"/>
                      <a:pt x="27" y="33"/>
                    </a:cubicBezTo>
                    <a:cubicBezTo>
                      <a:pt x="28" y="35"/>
                      <a:pt x="30" y="35"/>
                      <a:pt x="31" y="34"/>
                    </a:cubicBezTo>
                    <a:cubicBezTo>
                      <a:pt x="32" y="34"/>
                      <a:pt x="32" y="31"/>
                      <a:pt x="31" y="29"/>
                    </a:cubicBezTo>
                    <a:cubicBezTo>
                      <a:pt x="34" y="30"/>
                      <a:pt x="36" y="30"/>
                      <a:pt x="36" y="28"/>
                    </a:cubicBezTo>
                    <a:cubicBezTo>
                      <a:pt x="37" y="27"/>
                      <a:pt x="36" y="26"/>
                      <a:pt x="35" y="24"/>
                    </a:cubicBezTo>
                    <a:cubicBezTo>
                      <a:pt x="37" y="24"/>
                      <a:pt x="38" y="23"/>
                      <a:pt x="39"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2" name="Freeform 87">
                <a:extLst>
                  <a:ext uri="{FF2B5EF4-FFF2-40B4-BE49-F238E27FC236}">
                    <a16:creationId xmlns:a16="http://schemas.microsoft.com/office/drawing/2014/main" id="{D726B283-5465-4290-BE45-2C0DB56452B3}"/>
                  </a:ext>
                </a:extLst>
              </p:cNvPr>
              <p:cNvSpPr>
                <a:spLocks/>
              </p:cNvSpPr>
              <p:nvPr/>
            </p:nvSpPr>
            <p:spPr bwMode="auto">
              <a:xfrm>
                <a:off x="3836" y="2115"/>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3" name="Freeform 88">
                <a:extLst>
                  <a:ext uri="{FF2B5EF4-FFF2-40B4-BE49-F238E27FC236}">
                    <a16:creationId xmlns:a16="http://schemas.microsoft.com/office/drawing/2014/main" id="{2A22FF00-B843-483E-9CE3-A8CDD22F43A3}"/>
                  </a:ext>
                </a:extLst>
              </p:cNvPr>
              <p:cNvSpPr>
                <a:spLocks/>
              </p:cNvSpPr>
              <p:nvPr/>
            </p:nvSpPr>
            <p:spPr bwMode="auto">
              <a:xfrm>
                <a:off x="3961" y="2166"/>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4" name="Rectangle 89">
                <a:extLst>
                  <a:ext uri="{FF2B5EF4-FFF2-40B4-BE49-F238E27FC236}">
                    <a16:creationId xmlns:a16="http://schemas.microsoft.com/office/drawing/2014/main" id="{A9008DD5-92BA-4F36-AB8C-EB875375596E}"/>
                  </a:ext>
                </a:extLst>
              </p:cNvPr>
              <p:cNvSpPr>
                <a:spLocks noChangeArrowheads="1"/>
              </p:cNvSpPr>
              <p:nvPr/>
            </p:nvSpPr>
            <p:spPr bwMode="auto">
              <a:xfrm>
                <a:off x="3956" y="2052"/>
                <a:ext cx="9" cy="381"/>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5" name="Freeform 90">
                <a:extLst>
                  <a:ext uri="{FF2B5EF4-FFF2-40B4-BE49-F238E27FC236}">
                    <a16:creationId xmlns:a16="http://schemas.microsoft.com/office/drawing/2014/main" id="{9B5B219D-17AE-4B82-82C3-6A6FB0C210B0}"/>
                  </a:ext>
                </a:extLst>
              </p:cNvPr>
              <p:cNvSpPr>
                <a:spLocks/>
              </p:cNvSpPr>
              <p:nvPr/>
            </p:nvSpPr>
            <p:spPr bwMode="auto">
              <a:xfrm>
                <a:off x="3942" y="1829"/>
                <a:ext cx="65" cy="137"/>
              </a:xfrm>
              <a:custGeom>
                <a:avLst/>
                <a:gdLst>
                  <a:gd name="T0" fmla="*/ 25 w 28"/>
                  <a:gd name="T1" fmla="*/ 32 h 59"/>
                  <a:gd name="T2" fmla="*/ 8 w 28"/>
                  <a:gd name="T3" fmla="*/ 57 h 59"/>
                  <a:gd name="T4" fmla="*/ 3 w 28"/>
                  <a:gd name="T5" fmla="*/ 27 h 59"/>
                  <a:gd name="T6" fmla="*/ 20 w 28"/>
                  <a:gd name="T7" fmla="*/ 2 h 59"/>
                  <a:gd name="T8" fmla="*/ 25 w 28"/>
                  <a:gd name="T9" fmla="*/ 32 h 59"/>
                </a:gdLst>
                <a:ahLst/>
                <a:cxnLst>
                  <a:cxn ang="0">
                    <a:pos x="T0" y="T1"/>
                  </a:cxn>
                  <a:cxn ang="0">
                    <a:pos x="T2" y="T3"/>
                  </a:cxn>
                  <a:cxn ang="0">
                    <a:pos x="T4" y="T5"/>
                  </a:cxn>
                  <a:cxn ang="0">
                    <a:pos x="T6" y="T7"/>
                  </a:cxn>
                  <a:cxn ang="0">
                    <a:pos x="T8" y="T9"/>
                  </a:cxn>
                </a:cxnLst>
                <a:rect l="0" t="0" r="r" b="b"/>
                <a:pathLst>
                  <a:path w="28" h="59">
                    <a:moveTo>
                      <a:pt x="25" y="32"/>
                    </a:moveTo>
                    <a:cubicBezTo>
                      <a:pt x="21" y="47"/>
                      <a:pt x="14" y="59"/>
                      <a:pt x="8" y="57"/>
                    </a:cubicBezTo>
                    <a:cubicBezTo>
                      <a:pt x="2" y="56"/>
                      <a:pt x="0" y="43"/>
                      <a:pt x="3" y="27"/>
                    </a:cubicBezTo>
                    <a:cubicBezTo>
                      <a:pt x="7" y="12"/>
                      <a:pt x="14" y="0"/>
                      <a:pt x="20" y="2"/>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6" name="Freeform 91">
                <a:extLst>
                  <a:ext uri="{FF2B5EF4-FFF2-40B4-BE49-F238E27FC236}">
                    <a16:creationId xmlns:a16="http://schemas.microsoft.com/office/drawing/2014/main" id="{D0DCB3C9-3170-4139-88ED-607C154C1D23}"/>
                  </a:ext>
                </a:extLst>
              </p:cNvPr>
              <p:cNvSpPr>
                <a:spLocks/>
              </p:cNvSpPr>
              <p:nvPr/>
            </p:nvSpPr>
            <p:spPr bwMode="auto">
              <a:xfrm>
                <a:off x="3915" y="1959"/>
                <a:ext cx="64" cy="135"/>
              </a:xfrm>
              <a:custGeom>
                <a:avLst/>
                <a:gdLst>
                  <a:gd name="T0" fmla="*/ 25 w 28"/>
                  <a:gd name="T1" fmla="*/ 31 h 58"/>
                  <a:gd name="T2" fmla="*/ 8 w 28"/>
                  <a:gd name="T3" fmla="*/ 57 h 58"/>
                  <a:gd name="T4" fmla="*/ 3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8" y="57"/>
                    </a:cubicBezTo>
                    <a:cubicBezTo>
                      <a:pt x="2" y="56"/>
                      <a:pt x="0" y="42"/>
                      <a:pt x="3" y="27"/>
                    </a:cubicBezTo>
                    <a:cubicBezTo>
                      <a:pt x="7" y="11"/>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7" name="Freeform 92">
                <a:extLst>
                  <a:ext uri="{FF2B5EF4-FFF2-40B4-BE49-F238E27FC236}">
                    <a16:creationId xmlns:a16="http://schemas.microsoft.com/office/drawing/2014/main" id="{E7C92802-680D-4D66-8730-3D917ED9D8B4}"/>
                  </a:ext>
                </a:extLst>
              </p:cNvPr>
              <p:cNvSpPr>
                <a:spLocks/>
              </p:cNvSpPr>
              <p:nvPr/>
            </p:nvSpPr>
            <p:spPr bwMode="auto">
              <a:xfrm>
                <a:off x="3830" y="1915"/>
                <a:ext cx="133" cy="65"/>
              </a:xfrm>
              <a:custGeom>
                <a:avLst/>
                <a:gdLst>
                  <a:gd name="T0" fmla="*/ 31 w 58"/>
                  <a:gd name="T1" fmla="*/ 4 h 28"/>
                  <a:gd name="T2" fmla="*/ 57 w 58"/>
                  <a:gd name="T3" fmla="*/ 20 h 28"/>
                  <a:gd name="T4" fmla="*/ 27 w 58"/>
                  <a:gd name="T5" fmla="*/ 25 h 28"/>
                  <a:gd name="T6" fmla="*/ 1 w 58"/>
                  <a:gd name="T7" fmla="*/ 8 h 28"/>
                  <a:gd name="T8" fmla="*/ 31 w 58"/>
                  <a:gd name="T9" fmla="*/ 4 h 28"/>
                </a:gdLst>
                <a:ahLst/>
                <a:cxnLst>
                  <a:cxn ang="0">
                    <a:pos x="T0" y="T1"/>
                  </a:cxn>
                  <a:cxn ang="0">
                    <a:pos x="T2" y="T3"/>
                  </a:cxn>
                  <a:cxn ang="0">
                    <a:pos x="T4" y="T5"/>
                  </a:cxn>
                  <a:cxn ang="0">
                    <a:pos x="T6" y="T7"/>
                  </a:cxn>
                  <a:cxn ang="0">
                    <a:pos x="T8" y="T9"/>
                  </a:cxn>
                </a:cxnLst>
                <a:rect l="0" t="0" r="r" b="b"/>
                <a:pathLst>
                  <a:path w="58" h="28">
                    <a:moveTo>
                      <a:pt x="31" y="4"/>
                    </a:moveTo>
                    <a:cubicBezTo>
                      <a:pt x="47" y="7"/>
                      <a:pt x="58" y="14"/>
                      <a:pt x="57" y="20"/>
                    </a:cubicBezTo>
                    <a:cubicBezTo>
                      <a:pt x="56" y="26"/>
                      <a:pt x="42" y="28"/>
                      <a:pt x="27" y="25"/>
                    </a:cubicBezTo>
                    <a:cubicBezTo>
                      <a:pt x="12" y="22"/>
                      <a:pt x="0" y="14"/>
                      <a:pt x="1" y="8"/>
                    </a:cubicBezTo>
                    <a:cubicBezTo>
                      <a:pt x="3" y="3"/>
                      <a:pt x="16" y="0"/>
                      <a:pt x="31" y="4"/>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8" name="Freeform 93">
                <a:extLst>
                  <a:ext uri="{FF2B5EF4-FFF2-40B4-BE49-F238E27FC236}">
                    <a16:creationId xmlns:a16="http://schemas.microsoft.com/office/drawing/2014/main" id="{A1651E47-DF5B-4A90-99AF-48D8EDFDEFB8}"/>
                  </a:ext>
                </a:extLst>
              </p:cNvPr>
              <p:cNvSpPr>
                <a:spLocks/>
              </p:cNvSpPr>
              <p:nvPr/>
            </p:nvSpPr>
            <p:spPr bwMode="auto">
              <a:xfrm>
                <a:off x="3959" y="194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7"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9" name="Freeform 94">
                <a:extLst>
                  <a:ext uri="{FF2B5EF4-FFF2-40B4-BE49-F238E27FC236}">
                    <a16:creationId xmlns:a16="http://schemas.microsoft.com/office/drawing/2014/main" id="{B7A1F926-FB3D-4CC8-9AA9-DD042B989EE4}"/>
                  </a:ext>
                </a:extLst>
              </p:cNvPr>
              <p:cNvSpPr>
                <a:spLocks/>
              </p:cNvSpPr>
              <p:nvPr/>
            </p:nvSpPr>
            <p:spPr bwMode="auto">
              <a:xfrm>
                <a:off x="3878" y="1843"/>
                <a:ext cx="94" cy="128"/>
              </a:xfrm>
              <a:custGeom>
                <a:avLst/>
                <a:gdLst>
                  <a:gd name="T0" fmla="*/ 30 w 41"/>
                  <a:gd name="T1" fmla="*/ 21 h 55"/>
                  <a:gd name="T2" fmla="*/ 36 w 41"/>
                  <a:gd name="T3" fmla="*/ 51 h 55"/>
                  <a:gd name="T4" fmla="*/ 11 w 41"/>
                  <a:gd name="T5" fmla="*/ 33 h 55"/>
                  <a:gd name="T6" fmla="*/ 5 w 41"/>
                  <a:gd name="T7" fmla="*/ 4 h 55"/>
                  <a:gd name="T8" fmla="*/ 30 w 41"/>
                  <a:gd name="T9" fmla="*/ 21 h 55"/>
                </a:gdLst>
                <a:ahLst/>
                <a:cxnLst>
                  <a:cxn ang="0">
                    <a:pos x="T0" y="T1"/>
                  </a:cxn>
                  <a:cxn ang="0">
                    <a:pos x="T2" y="T3"/>
                  </a:cxn>
                  <a:cxn ang="0">
                    <a:pos x="T4" y="T5"/>
                  </a:cxn>
                  <a:cxn ang="0">
                    <a:pos x="T6" y="T7"/>
                  </a:cxn>
                  <a:cxn ang="0">
                    <a:pos x="T8" y="T9"/>
                  </a:cxn>
                </a:cxnLst>
                <a:rect l="0" t="0" r="r" b="b"/>
                <a:pathLst>
                  <a:path w="41" h="55">
                    <a:moveTo>
                      <a:pt x="30" y="21"/>
                    </a:moveTo>
                    <a:cubicBezTo>
                      <a:pt x="38" y="35"/>
                      <a:pt x="41" y="48"/>
                      <a:pt x="36" y="51"/>
                    </a:cubicBezTo>
                    <a:cubicBezTo>
                      <a:pt x="31" y="55"/>
                      <a:pt x="20" y="47"/>
                      <a:pt x="11" y="33"/>
                    </a:cubicBezTo>
                    <a:cubicBezTo>
                      <a:pt x="3" y="20"/>
                      <a:pt x="0" y="7"/>
                      <a:pt x="5" y="4"/>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0" name="Freeform 95">
                <a:extLst>
                  <a:ext uri="{FF2B5EF4-FFF2-40B4-BE49-F238E27FC236}">
                    <a16:creationId xmlns:a16="http://schemas.microsoft.com/office/drawing/2014/main" id="{7C2F043A-E8BA-4BF2-A474-953F731F8156}"/>
                  </a:ext>
                </a:extLst>
              </p:cNvPr>
              <p:cNvSpPr>
                <a:spLocks/>
              </p:cNvSpPr>
              <p:nvPr/>
            </p:nvSpPr>
            <p:spPr bwMode="auto">
              <a:xfrm>
                <a:off x="3949" y="1954"/>
                <a:ext cx="95" cy="126"/>
              </a:xfrm>
              <a:custGeom>
                <a:avLst/>
                <a:gdLst>
                  <a:gd name="T0" fmla="*/ 30 w 41"/>
                  <a:gd name="T1" fmla="*/ 21 h 54"/>
                  <a:gd name="T2" fmla="*/ 36 w 41"/>
                  <a:gd name="T3" fmla="*/ 51 h 54"/>
                  <a:gd name="T4" fmla="*/ 11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8" y="34"/>
                      <a:pt x="41" y="48"/>
                      <a:pt x="36" y="51"/>
                    </a:cubicBezTo>
                    <a:cubicBezTo>
                      <a:pt x="31" y="54"/>
                      <a:pt x="20" y="46"/>
                      <a:pt x="11" y="33"/>
                    </a:cubicBezTo>
                    <a:cubicBezTo>
                      <a:pt x="3" y="20"/>
                      <a:pt x="0" y="7"/>
                      <a:pt x="5" y="3"/>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1" name="Freeform 96">
                <a:extLst>
                  <a:ext uri="{FF2B5EF4-FFF2-40B4-BE49-F238E27FC236}">
                    <a16:creationId xmlns:a16="http://schemas.microsoft.com/office/drawing/2014/main" id="{63F86DB5-3E72-4214-8E99-76A9B657BFDF}"/>
                  </a:ext>
                </a:extLst>
              </p:cNvPr>
              <p:cNvSpPr>
                <a:spLocks/>
              </p:cNvSpPr>
              <p:nvPr/>
            </p:nvSpPr>
            <p:spPr bwMode="auto">
              <a:xfrm>
                <a:off x="3843" y="1950"/>
                <a:ext cx="125"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8" y="0"/>
                      <a:pt x="51" y="5"/>
                    </a:cubicBezTo>
                    <a:cubicBezTo>
                      <a:pt x="54" y="10"/>
                      <a:pt x="46" y="21"/>
                      <a:pt x="33" y="30"/>
                    </a:cubicBezTo>
                    <a:cubicBezTo>
                      <a:pt x="20" y="38"/>
                      <a:pt x="7"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2" name="Freeform 97">
                <a:extLst>
                  <a:ext uri="{FF2B5EF4-FFF2-40B4-BE49-F238E27FC236}">
                    <a16:creationId xmlns:a16="http://schemas.microsoft.com/office/drawing/2014/main" id="{C0986A04-0094-4E7E-966D-A1480CF82B97}"/>
                  </a:ext>
                </a:extLst>
              </p:cNvPr>
              <p:cNvSpPr>
                <a:spLocks/>
              </p:cNvSpPr>
              <p:nvPr/>
            </p:nvSpPr>
            <p:spPr bwMode="auto">
              <a:xfrm>
                <a:off x="3954" y="1878"/>
                <a:ext cx="124"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7" y="0"/>
                      <a:pt x="51" y="5"/>
                    </a:cubicBezTo>
                    <a:cubicBezTo>
                      <a:pt x="54" y="10"/>
                      <a:pt x="46" y="21"/>
                      <a:pt x="33" y="30"/>
                    </a:cubicBezTo>
                    <a:cubicBezTo>
                      <a:pt x="20" y="39"/>
                      <a:pt x="6"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3" name="Freeform 98">
                <a:extLst>
                  <a:ext uri="{FF2B5EF4-FFF2-40B4-BE49-F238E27FC236}">
                    <a16:creationId xmlns:a16="http://schemas.microsoft.com/office/drawing/2014/main" id="{13C08577-A1DE-4655-8F50-19BE372C97C3}"/>
                  </a:ext>
                </a:extLst>
              </p:cNvPr>
              <p:cNvSpPr>
                <a:spLocks/>
              </p:cNvSpPr>
              <p:nvPr/>
            </p:nvSpPr>
            <p:spPr bwMode="auto">
              <a:xfrm>
                <a:off x="3915" y="1829"/>
                <a:ext cx="64" cy="137"/>
              </a:xfrm>
              <a:custGeom>
                <a:avLst/>
                <a:gdLst>
                  <a:gd name="T0" fmla="*/ 25 w 28"/>
                  <a:gd name="T1" fmla="*/ 27 h 59"/>
                  <a:gd name="T2" fmla="*/ 20 w 28"/>
                  <a:gd name="T3" fmla="*/ 57 h 59"/>
                  <a:gd name="T4" fmla="*/ 3 w 28"/>
                  <a:gd name="T5" fmla="*/ 32 h 59"/>
                  <a:gd name="T6" fmla="*/ 8 w 28"/>
                  <a:gd name="T7" fmla="*/ 2 h 59"/>
                  <a:gd name="T8" fmla="*/ 25 w 28"/>
                  <a:gd name="T9" fmla="*/ 27 h 59"/>
                </a:gdLst>
                <a:ahLst/>
                <a:cxnLst>
                  <a:cxn ang="0">
                    <a:pos x="T0" y="T1"/>
                  </a:cxn>
                  <a:cxn ang="0">
                    <a:pos x="T2" y="T3"/>
                  </a:cxn>
                  <a:cxn ang="0">
                    <a:pos x="T4" y="T5"/>
                  </a:cxn>
                  <a:cxn ang="0">
                    <a:pos x="T6" y="T7"/>
                  </a:cxn>
                  <a:cxn ang="0">
                    <a:pos x="T8" y="T9"/>
                  </a:cxn>
                </a:cxnLst>
                <a:rect l="0" t="0" r="r" b="b"/>
                <a:pathLst>
                  <a:path w="28" h="59">
                    <a:moveTo>
                      <a:pt x="25" y="27"/>
                    </a:moveTo>
                    <a:cubicBezTo>
                      <a:pt x="28" y="43"/>
                      <a:pt x="26" y="56"/>
                      <a:pt x="20" y="57"/>
                    </a:cubicBezTo>
                    <a:cubicBezTo>
                      <a:pt x="14" y="59"/>
                      <a:pt x="7" y="47"/>
                      <a:pt x="3" y="32"/>
                    </a:cubicBezTo>
                    <a:cubicBezTo>
                      <a:pt x="0" y="16"/>
                      <a:pt x="2" y="3"/>
                      <a:pt x="8" y="2"/>
                    </a:cubicBezTo>
                    <a:cubicBezTo>
                      <a:pt x="14" y="0"/>
                      <a:pt x="21"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4" name="Freeform 99">
                <a:extLst>
                  <a:ext uri="{FF2B5EF4-FFF2-40B4-BE49-F238E27FC236}">
                    <a16:creationId xmlns:a16="http://schemas.microsoft.com/office/drawing/2014/main" id="{9BBD72A1-51E0-4123-9372-85AEF838B56B}"/>
                  </a:ext>
                </a:extLst>
              </p:cNvPr>
              <p:cNvSpPr>
                <a:spLocks/>
              </p:cNvSpPr>
              <p:nvPr/>
            </p:nvSpPr>
            <p:spPr bwMode="auto">
              <a:xfrm>
                <a:off x="3942" y="1959"/>
                <a:ext cx="65" cy="135"/>
              </a:xfrm>
              <a:custGeom>
                <a:avLst/>
                <a:gdLst>
                  <a:gd name="T0" fmla="*/ 25 w 28"/>
                  <a:gd name="T1" fmla="*/ 27 h 58"/>
                  <a:gd name="T2" fmla="*/ 20 w 28"/>
                  <a:gd name="T3" fmla="*/ 57 h 58"/>
                  <a:gd name="T4" fmla="*/ 3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4" y="58"/>
                      <a:pt x="7" y="47"/>
                      <a:pt x="3" y="31"/>
                    </a:cubicBezTo>
                    <a:cubicBezTo>
                      <a:pt x="0" y="16"/>
                      <a:pt x="2" y="3"/>
                      <a:pt x="8" y="1"/>
                    </a:cubicBezTo>
                    <a:cubicBezTo>
                      <a:pt x="14" y="0"/>
                      <a:pt x="21"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5" name="Freeform 100">
                <a:extLst>
                  <a:ext uri="{FF2B5EF4-FFF2-40B4-BE49-F238E27FC236}">
                    <a16:creationId xmlns:a16="http://schemas.microsoft.com/office/drawing/2014/main" id="{89819C5F-EEC0-47F7-9DB0-1371F875C1AE}"/>
                  </a:ext>
                </a:extLst>
              </p:cNvPr>
              <p:cNvSpPr>
                <a:spLocks/>
              </p:cNvSpPr>
              <p:nvPr/>
            </p:nvSpPr>
            <p:spPr bwMode="auto">
              <a:xfrm>
                <a:off x="3830" y="1943"/>
                <a:ext cx="133" cy="65"/>
              </a:xfrm>
              <a:custGeom>
                <a:avLst/>
                <a:gdLst>
                  <a:gd name="T0" fmla="*/ 27 w 58"/>
                  <a:gd name="T1" fmla="*/ 4 h 28"/>
                  <a:gd name="T2" fmla="*/ 57 w 58"/>
                  <a:gd name="T3" fmla="*/ 8 h 28"/>
                  <a:gd name="T4" fmla="*/ 32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6" y="2"/>
                      <a:pt x="57" y="8"/>
                    </a:cubicBezTo>
                    <a:cubicBezTo>
                      <a:pt x="58" y="14"/>
                      <a:pt x="47" y="22"/>
                      <a:pt x="32" y="25"/>
                    </a:cubicBezTo>
                    <a:cubicBezTo>
                      <a:pt x="16" y="28"/>
                      <a:pt x="3" y="26"/>
                      <a:pt x="1" y="20"/>
                    </a:cubicBezTo>
                    <a:cubicBezTo>
                      <a:pt x="0" y="14"/>
                      <a:pt x="12"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6" name="Freeform 101">
                <a:extLst>
                  <a:ext uri="{FF2B5EF4-FFF2-40B4-BE49-F238E27FC236}">
                    <a16:creationId xmlns:a16="http://schemas.microsoft.com/office/drawing/2014/main" id="{B7445721-8888-476C-96A9-B7F11A004855}"/>
                  </a:ext>
                </a:extLst>
              </p:cNvPr>
              <p:cNvSpPr>
                <a:spLocks/>
              </p:cNvSpPr>
              <p:nvPr/>
            </p:nvSpPr>
            <p:spPr bwMode="auto">
              <a:xfrm>
                <a:off x="3959" y="1915"/>
                <a:ext cx="133" cy="65"/>
              </a:xfrm>
              <a:custGeom>
                <a:avLst/>
                <a:gdLst>
                  <a:gd name="T0" fmla="*/ 27 w 58"/>
                  <a:gd name="T1" fmla="*/ 4 h 28"/>
                  <a:gd name="T2" fmla="*/ 57 w 58"/>
                  <a:gd name="T3" fmla="*/ 8 h 28"/>
                  <a:gd name="T4" fmla="*/ 31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5" y="2"/>
                      <a:pt x="57" y="8"/>
                    </a:cubicBezTo>
                    <a:cubicBezTo>
                      <a:pt x="58" y="14"/>
                      <a:pt x="46" y="22"/>
                      <a:pt x="31" y="25"/>
                    </a:cubicBezTo>
                    <a:cubicBezTo>
                      <a:pt x="16" y="28"/>
                      <a:pt x="2" y="26"/>
                      <a:pt x="1" y="20"/>
                    </a:cubicBezTo>
                    <a:cubicBezTo>
                      <a:pt x="0" y="14"/>
                      <a:pt x="11"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7" name="Freeform 102">
                <a:extLst>
                  <a:ext uri="{FF2B5EF4-FFF2-40B4-BE49-F238E27FC236}">
                    <a16:creationId xmlns:a16="http://schemas.microsoft.com/office/drawing/2014/main" id="{F520EB80-E939-41BD-8AD0-032B7FE81A1D}"/>
                  </a:ext>
                </a:extLst>
              </p:cNvPr>
              <p:cNvSpPr>
                <a:spLocks/>
              </p:cNvSpPr>
              <p:nvPr/>
            </p:nvSpPr>
            <p:spPr bwMode="auto">
              <a:xfrm>
                <a:off x="3843" y="1878"/>
                <a:ext cx="125" cy="95"/>
              </a:xfrm>
              <a:custGeom>
                <a:avLst/>
                <a:gdLst>
                  <a:gd name="T0" fmla="*/ 33 w 54"/>
                  <a:gd name="T1" fmla="*/ 12 h 41"/>
                  <a:gd name="T2" fmla="*/ 51 w 54"/>
                  <a:gd name="T3" fmla="*/ 36 h 41"/>
                  <a:gd name="T4" fmla="*/ 21 w 54"/>
                  <a:gd name="T5" fmla="*/ 30 h 41"/>
                  <a:gd name="T6" fmla="*/ 3 w 54"/>
                  <a:gd name="T7" fmla="*/ 5 h 41"/>
                  <a:gd name="T8" fmla="*/ 33 w 54"/>
                  <a:gd name="T9" fmla="*/ 12 h 41"/>
                </a:gdLst>
                <a:ahLst/>
                <a:cxnLst>
                  <a:cxn ang="0">
                    <a:pos x="T0" y="T1"/>
                  </a:cxn>
                  <a:cxn ang="0">
                    <a:pos x="T2" y="T3"/>
                  </a:cxn>
                  <a:cxn ang="0">
                    <a:pos x="T4" y="T5"/>
                  </a:cxn>
                  <a:cxn ang="0">
                    <a:pos x="T6" y="T7"/>
                  </a:cxn>
                  <a:cxn ang="0">
                    <a:pos x="T8" y="T9"/>
                  </a:cxn>
                </a:cxnLst>
                <a:rect l="0" t="0" r="r" b="b"/>
                <a:pathLst>
                  <a:path w="54" h="41">
                    <a:moveTo>
                      <a:pt x="33" y="12"/>
                    </a:moveTo>
                    <a:cubicBezTo>
                      <a:pt x="46" y="20"/>
                      <a:pt x="54" y="31"/>
                      <a:pt x="51" y="36"/>
                    </a:cubicBezTo>
                    <a:cubicBezTo>
                      <a:pt x="48" y="41"/>
                      <a:pt x="34" y="39"/>
                      <a:pt x="21" y="30"/>
                    </a:cubicBezTo>
                    <a:cubicBezTo>
                      <a:pt x="8" y="22"/>
                      <a:pt x="0" y="11"/>
                      <a:pt x="3" y="5"/>
                    </a:cubicBezTo>
                    <a:cubicBezTo>
                      <a:pt x="6" y="0"/>
                      <a:pt x="20" y="3"/>
                      <a:pt x="33" y="12"/>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8" name="Freeform 103">
                <a:extLst>
                  <a:ext uri="{FF2B5EF4-FFF2-40B4-BE49-F238E27FC236}">
                    <a16:creationId xmlns:a16="http://schemas.microsoft.com/office/drawing/2014/main" id="{C61DFD00-B1E9-48DD-9737-3C9EA4A7AE85}"/>
                  </a:ext>
                </a:extLst>
              </p:cNvPr>
              <p:cNvSpPr>
                <a:spLocks/>
              </p:cNvSpPr>
              <p:nvPr/>
            </p:nvSpPr>
            <p:spPr bwMode="auto">
              <a:xfrm>
                <a:off x="3954" y="195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4" y="38"/>
                      <a:pt x="21" y="30"/>
                    </a:cubicBezTo>
                    <a:cubicBezTo>
                      <a:pt x="8" y="21"/>
                      <a:pt x="0" y="10"/>
                      <a:pt x="3" y="5"/>
                    </a:cubicBezTo>
                    <a:cubicBezTo>
                      <a:pt x="6"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9" name="Freeform 104">
                <a:extLst>
                  <a:ext uri="{FF2B5EF4-FFF2-40B4-BE49-F238E27FC236}">
                    <a16:creationId xmlns:a16="http://schemas.microsoft.com/office/drawing/2014/main" id="{B4CEFF44-D42C-47FA-A6B1-65181F6FF6C5}"/>
                  </a:ext>
                </a:extLst>
              </p:cNvPr>
              <p:cNvSpPr>
                <a:spLocks/>
              </p:cNvSpPr>
              <p:nvPr/>
            </p:nvSpPr>
            <p:spPr bwMode="auto">
              <a:xfrm>
                <a:off x="3878" y="1954"/>
                <a:ext cx="94" cy="126"/>
              </a:xfrm>
              <a:custGeom>
                <a:avLst/>
                <a:gdLst>
                  <a:gd name="T0" fmla="*/ 11 w 41"/>
                  <a:gd name="T1" fmla="*/ 21 h 54"/>
                  <a:gd name="T2" fmla="*/ 36 w 41"/>
                  <a:gd name="T3" fmla="*/ 3 h 54"/>
                  <a:gd name="T4" fmla="*/ 30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20" y="8"/>
                      <a:pt x="31" y="0"/>
                      <a:pt x="36" y="3"/>
                    </a:cubicBezTo>
                    <a:cubicBezTo>
                      <a:pt x="41" y="7"/>
                      <a:pt x="38" y="20"/>
                      <a:pt x="30" y="33"/>
                    </a:cubicBezTo>
                    <a:cubicBezTo>
                      <a:pt x="21" y="46"/>
                      <a:pt x="10" y="54"/>
                      <a:pt x="5" y="51"/>
                    </a:cubicBezTo>
                    <a:cubicBezTo>
                      <a:pt x="0" y="48"/>
                      <a:pt x="3"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0" name="Freeform 105">
                <a:extLst>
                  <a:ext uri="{FF2B5EF4-FFF2-40B4-BE49-F238E27FC236}">
                    <a16:creationId xmlns:a16="http://schemas.microsoft.com/office/drawing/2014/main" id="{5F407F26-E4E4-4F3A-9CFE-2487EA5B856C}"/>
                  </a:ext>
                </a:extLst>
              </p:cNvPr>
              <p:cNvSpPr>
                <a:spLocks/>
              </p:cNvSpPr>
              <p:nvPr/>
            </p:nvSpPr>
            <p:spPr bwMode="auto">
              <a:xfrm>
                <a:off x="3949" y="1843"/>
                <a:ext cx="95" cy="128"/>
              </a:xfrm>
              <a:custGeom>
                <a:avLst/>
                <a:gdLst>
                  <a:gd name="T0" fmla="*/ 11 w 41"/>
                  <a:gd name="T1" fmla="*/ 21 h 55"/>
                  <a:gd name="T2" fmla="*/ 36 w 41"/>
                  <a:gd name="T3" fmla="*/ 3 h 55"/>
                  <a:gd name="T4" fmla="*/ 30 w 41"/>
                  <a:gd name="T5" fmla="*/ 33 h 55"/>
                  <a:gd name="T6" fmla="*/ 5 w 41"/>
                  <a:gd name="T7" fmla="*/ 51 h 55"/>
                  <a:gd name="T8" fmla="*/ 11 w 41"/>
                  <a:gd name="T9" fmla="*/ 21 h 55"/>
                </a:gdLst>
                <a:ahLst/>
                <a:cxnLst>
                  <a:cxn ang="0">
                    <a:pos x="T0" y="T1"/>
                  </a:cxn>
                  <a:cxn ang="0">
                    <a:pos x="T2" y="T3"/>
                  </a:cxn>
                  <a:cxn ang="0">
                    <a:pos x="T4" y="T5"/>
                  </a:cxn>
                  <a:cxn ang="0">
                    <a:pos x="T6" y="T7"/>
                  </a:cxn>
                  <a:cxn ang="0">
                    <a:pos x="T8" y="T9"/>
                  </a:cxn>
                </a:cxnLst>
                <a:rect l="0" t="0" r="r" b="b"/>
                <a:pathLst>
                  <a:path w="41" h="55">
                    <a:moveTo>
                      <a:pt x="11" y="21"/>
                    </a:moveTo>
                    <a:cubicBezTo>
                      <a:pt x="20" y="8"/>
                      <a:pt x="31" y="0"/>
                      <a:pt x="36" y="3"/>
                    </a:cubicBezTo>
                    <a:cubicBezTo>
                      <a:pt x="41" y="7"/>
                      <a:pt x="38" y="20"/>
                      <a:pt x="30" y="33"/>
                    </a:cubicBezTo>
                    <a:cubicBezTo>
                      <a:pt x="21" y="46"/>
                      <a:pt x="10" y="55"/>
                      <a:pt x="5" y="51"/>
                    </a:cubicBezTo>
                    <a:cubicBezTo>
                      <a:pt x="0" y="48"/>
                      <a:pt x="3" y="35"/>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1" name="Freeform 106">
                <a:extLst>
                  <a:ext uri="{FF2B5EF4-FFF2-40B4-BE49-F238E27FC236}">
                    <a16:creationId xmlns:a16="http://schemas.microsoft.com/office/drawing/2014/main" id="{37EC5FCB-DC9F-4009-A531-D0D7F65913C0}"/>
                  </a:ext>
                </a:extLst>
              </p:cNvPr>
              <p:cNvSpPr>
                <a:spLocks/>
              </p:cNvSpPr>
              <p:nvPr/>
            </p:nvSpPr>
            <p:spPr bwMode="auto">
              <a:xfrm>
                <a:off x="3917" y="1917"/>
                <a:ext cx="88" cy="91"/>
              </a:xfrm>
              <a:custGeom>
                <a:avLst/>
                <a:gdLst>
                  <a:gd name="T0" fmla="*/ 38 w 38"/>
                  <a:gd name="T1" fmla="*/ 22 h 39"/>
                  <a:gd name="T2" fmla="*/ 34 w 38"/>
                  <a:gd name="T3" fmla="*/ 18 h 39"/>
                  <a:gd name="T4" fmla="*/ 38 w 38"/>
                  <a:gd name="T5" fmla="*/ 14 h 39"/>
                  <a:gd name="T6" fmla="*/ 33 w 38"/>
                  <a:gd name="T7" fmla="*/ 12 h 39"/>
                  <a:gd name="T8" fmla="*/ 34 w 38"/>
                  <a:gd name="T9" fmla="*/ 8 h 39"/>
                  <a:gd name="T10" fmla="*/ 29 w 38"/>
                  <a:gd name="T11" fmla="*/ 8 h 39"/>
                  <a:gd name="T12" fmla="*/ 28 w 38"/>
                  <a:gd name="T13" fmla="*/ 2 h 39"/>
                  <a:gd name="T14" fmla="*/ 24 w 38"/>
                  <a:gd name="T15" fmla="*/ 4 h 39"/>
                  <a:gd name="T16" fmla="*/ 22 w 38"/>
                  <a:gd name="T17" fmla="*/ 0 h 39"/>
                  <a:gd name="T18" fmla="*/ 18 w 38"/>
                  <a:gd name="T19" fmla="*/ 4 h 39"/>
                  <a:gd name="T20" fmla="*/ 14 w 38"/>
                  <a:gd name="T21" fmla="*/ 1 h 39"/>
                  <a:gd name="T22" fmla="*/ 12 w 38"/>
                  <a:gd name="T23" fmla="*/ 5 h 39"/>
                  <a:gd name="T24" fmla="*/ 8 w 38"/>
                  <a:gd name="T25" fmla="*/ 4 h 39"/>
                  <a:gd name="T26" fmla="*/ 8 w 38"/>
                  <a:gd name="T27" fmla="*/ 9 h 39"/>
                  <a:gd name="T28" fmla="*/ 2 w 38"/>
                  <a:gd name="T29" fmla="*/ 10 h 39"/>
                  <a:gd name="T30" fmla="*/ 4 w 38"/>
                  <a:gd name="T31" fmla="*/ 14 h 39"/>
                  <a:gd name="T32" fmla="*/ 0 w 38"/>
                  <a:gd name="T33" fmla="*/ 16 h 39"/>
                  <a:gd name="T34" fmla="*/ 4 w 38"/>
                  <a:gd name="T35" fmla="*/ 20 h 39"/>
                  <a:gd name="T36" fmla="*/ 1 w 38"/>
                  <a:gd name="T37" fmla="*/ 25 h 39"/>
                  <a:gd name="T38" fmla="*/ 5 w 38"/>
                  <a:gd name="T39" fmla="*/ 26 h 39"/>
                  <a:gd name="T40" fmla="*/ 4 w 38"/>
                  <a:gd name="T41" fmla="*/ 31 h 39"/>
                  <a:gd name="T42" fmla="*/ 9 w 38"/>
                  <a:gd name="T43" fmla="*/ 31 h 39"/>
                  <a:gd name="T44" fmla="*/ 10 w 38"/>
                  <a:gd name="T45" fmla="*/ 36 h 39"/>
                  <a:gd name="T46" fmla="*/ 14 w 38"/>
                  <a:gd name="T47" fmla="*/ 34 h 39"/>
                  <a:gd name="T48" fmla="*/ 16 w 38"/>
                  <a:gd name="T49" fmla="*/ 38 h 39"/>
                  <a:gd name="T50" fmla="*/ 20 w 38"/>
                  <a:gd name="T51" fmla="*/ 34 h 39"/>
                  <a:gd name="T52" fmla="*/ 24 w 38"/>
                  <a:gd name="T53" fmla="*/ 38 h 39"/>
                  <a:gd name="T54" fmla="*/ 26 w 38"/>
                  <a:gd name="T55" fmla="*/ 34 h 39"/>
                  <a:gd name="T56" fmla="*/ 31 w 38"/>
                  <a:gd name="T57" fmla="*/ 35 h 39"/>
                  <a:gd name="T58" fmla="*/ 30 w 38"/>
                  <a:gd name="T59" fmla="*/ 29 h 39"/>
                  <a:gd name="T60" fmla="*/ 36 w 38"/>
                  <a:gd name="T61" fmla="*/ 29 h 39"/>
                  <a:gd name="T62" fmla="*/ 34 w 38"/>
                  <a:gd name="T63" fmla="*/ 24 h 39"/>
                  <a:gd name="T64" fmla="*/ 38 w 38"/>
                  <a:gd name="T65" fmla="*/ 2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8" h="39">
                    <a:moveTo>
                      <a:pt x="38" y="22"/>
                    </a:moveTo>
                    <a:cubicBezTo>
                      <a:pt x="38" y="21"/>
                      <a:pt x="37" y="19"/>
                      <a:pt x="34" y="18"/>
                    </a:cubicBezTo>
                    <a:cubicBezTo>
                      <a:pt x="36" y="17"/>
                      <a:pt x="38" y="15"/>
                      <a:pt x="38" y="14"/>
                    </a:cubicBezTo>
                    <a:cubicBezTo>
                      <a:pt x="37" y="13"/>
                      <a:pt x="36" y="12"/>
                      <a:pt x="33" y="12"/>
                    </a:cubicBezTo>
                    <a:cubicBezTo>
                      <a:pt x="35" y="10"/>
                      <a:pt x="35" y="9"/>
                      <a:pt x="34" y="8"/>
                    </a:cubicBezTo>
                    <a:cubicBezTo>
                      <a:pt x="34" y="7"/>
                      <a:pt x="31" y="7"/>
                      <a:pt x="29" y="8"/>
                    </a:cubicBezTo>
                    <a:cubicBezTo>
                      <a:pt x="30" y="5"/>
                      <a:pt x="30" y="3"/>
                      <a:pt x="28" y="2"/>
                    </a:cubicBezTo>
                    <a:cubicBezTo>
                      <a:pt x="27" y="2"/>
                      <a:pt x="26" y="3"/>
                      <a:pt x="24" y="4"/>
                    </a:cubicBezTo>
                    <a:cubicBezTo>
                      <a:pt x="24" y="2"/>
                      <a:pt x="23" y="0"/>
                      <a:pt x="22" y="0"/>
                    </a:cubicBezTo>
                    <a:cubicBezTo>
                      <a:pt x="20" y="0"/>
                      <a:pt x="19" y="2"/>
                      <a:pt x="18" y="4"/>
                    </a:cubicBezTo>
                    <a:cubicBezTo>
                      <a:pt x="17" y="2"/>
                      <a:pt x="15" y="0"/>
                      <a:pt x="14" y="1"/>
                    </a:cubicBezTo>
                    <a:cubicBezTo>
                      <a:pt x="13" y="1"/>
                      <a:pt x="12" y="3"/>
                      <a:pt x="12" y="5"/>
                    </a:cubicBezTo>
                    <a:cubicBezTo>
                      <a:pt x="10" y="4"/>
                      <a:pt x="8" y="3"/>
                      <a:pt x="8" y="4"/>
                    </a:cubicBezTo>
                    <a:cubicBezTo>
                      <a:pt x="6" y="5"/>
                      <a:pt x="7" y="7"/>
                      <a:pt x="8" y="9"/>
                    </a:cubicBezTo>
                    <a:cubicBezTo>
                      <a:pt x="5" y="9"/>
                      <a:pt x="3" y="9"/>
                      <a:pt x="2" y="10"/>
                    </a:cubicBezTo>
                    <a:cubicBezTo>
                      <a:pt x="2" y="11"/>
                      <a:pt x="2" y="13"/>
                      <a:pt x="4" y="14"/>
                    </a:cubicBezTo>
                    <a:cubicBezTo>
                      <a:pt x="2" y="15"/>
                      <a:pt x="0" y="15"/>
                      <a:pt x="0" y="16"/>
                    </a:cubicBezTo>
                    <a:cubicBezTo>
                      <a:pt x="0" y="18"/>
                      <a:pt x="1" y="19"/>
                      <a:pt x="4" y="20"/>
                    </a:cubicBezTo>
                    <a:cubicBezTo>
                      <a:pt x="2" y="22"/>
                      <a:pt x="0" y="23"/>
                      <a:pt x="1" y="25"/>
                    </a:cubicBezTo>
                    <a:cubicBezTo>
                      <a:pt x="1" y="26"/>
                      <a:pt x="3" y="26"/>
                      <a:pt x="5" y="26"/>
                    </a:cubicBezTo>
                    <a:cubicBezTo>
                      <a:pt x="3" y="28"/>
                      <a:pt x="3" y="30"/>
                      <a:pt x="4" y="31"/>
                    </a:cubicBezTo>
                    <a:cubicBezTo>
                      <a:pt x="4" y="32"/>
                      <a:pt x="7" y="32"/>
                      <a:pt x="9" y="31"/>
                    </a:cubicBezTo>
                    <a:cubicBezTo>
                      <a:pt x="8" y="33"/>
                      <a:pt x="9" y="35"/>
                      <a:pt x="10" y="36"/>
                    </a:cubicBezTo>
                    <a:cubicBezTo>
                      <a:pt x="11" y="37"/>
                      <a:pt x="12" y="36"/>
                      <a:pt x="14" y="34"/>
                    </a:cubicBezTo>
                    <a:cubicBezTo>
                      <a:pt x="14" y="37"/>
                      <a:pt x="15" y="38"/>
                      <a:pt x="16" y="38"/>
                    </a:cubicBezTo>
                    <a:cubicBezTo>
                      <a:pt x="18" y="39"/>
                      <a:pt x="19" y="37"/>
                      <a:pt x="20" y="34"/>
                    </a:cubicBezTo>
                    <a:cubicBezTo>
                      <a:pt x="21" y="37"/>
                      <a:pt x="23" y="38"/>
                      <a:pt x="24" y="38"/>
                    </a:cubicBezTo>
                    <a:cubicBezTo>
                      <a:pt x="25" y="37"/>
                      <a:pt x="26" y="36"/>
                      <a:pt x="26" y="34"/>
                    </a:cubicBezTo>
                    <a:cubicBezTo>
                      <a:pt x="28" y="35"/>
                      <a:pt x="30" y="35"/>
                      <a:pt x="31" y="35"/>
                    </a:cubicBezTo>
                    <a:cubicBezTo>
                      <a:pt x="32" y="34"/>
                      <a:pt x="31" y="32"/>
                      <a:pt x="30" y="29"/>
                    </a:cubicBezTo>
                    <a:cubicBezTo>
                      <a:pt x="33" y="30"/>
                      <a:pt x="35" y="30"/>
                      <a:pt x="36" y="29"/>
                    </a:cubicBezTo>
                    <a:cubicBezTo>
                      <a:pt x="36" y="28"/>
                      <a:pt x="36" y="26"/>
                      <a:pt x="34" y="24"/>
                    </a:cubicBezTo>
                    <a:cubicBezTo>
                      <a:pt x="36"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2" name="Freeform 107">
                <a:extLst>
                  <a:ext uri="{FF2B5EF4-FFF2-40B4-BE49-F238E27FC236}">
                    <a16:creationId xmlns:a16="http://schemas.microsoft.com/office/drawing/2014/main" id="{8CCB91BC-C7F5-4284-80EF-2A4DE62B0201}"/>
                  </a:ext>
                </a:extLst>
              </p:cNvPr>
              <p:cNvSpPr>
                <a:spLocks/>
              </p:cNvSpPr>
              <p:nvPr/>
            </p:nvSpPr>
            <p:spPr bwMode="auto">
              <a:xfrm>
                <a:off x="5254" y="2075"/>
                <a:ext cx="138" cy="126"/>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3" name="Freeform 108">
                <a:extLst>
                  <a:ext uri="{FF2B5EF4-FFF2-40B4-BE49-F238E27FC236}">
                    <a16:creationId xmlns:a16="http://schemas.microsoft.com/office/drawing/2014/main" id="{E5A39129-723D-4258-A6E0-90C06C933CB6}"/>
                  </a:ext>
                </a:extLst>
              </p:cNvPr>
              <p:cNvSpPr>
                <a:spLocks/>
              </p:cNvSpPr>
              <p:nvPr/>
            </p:nvSpPr>
            <p:spPr bwMode="auto">
              <a:xfrm>
                <a:off x="5378" y="2126"/>
                <a:ext cx="111" cy="89"/>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4" name="Rectangle 109">
                <a:extLst>
                  <a:ext uri="{FF2B5EF4-FFF2-40B4-BE49-F238E27FC236}">
                    <a16:creationId xmlns:a16="http://schemas.microsoft.com/office/drawing/2014/main" id="{601B0D52-C333-45EA-AFF9-3E19E4175679}"/>
                  </a:ext>
                </a:extLst>
              </p:cNvPr>
              <p:cNvSpPr>
                <a:spLocks noChangeArrowheads="1"/>
              </p:cNvSpPr>
              <p:nvPr/>
            </p:nvSpPr>
            <p:spPr bwMode="auto">
              <a:xfrm>
                <a:off x="5373" y="2010"/>
                <a:ext cx="12" cy="38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5" name="Freeform 110">
                <a:extLst>
                  <a:ext uri="{FF2B5EF4-FFF2-40B4-BE49-F238E27FC236}">
                    <a16:creationId xmlns:a16="http://schemas.microsoft.com/office/drawing/2014/main" id="{C0C2CCC7-F5A2-411D-8D15-AAA4BD7FB773}"/>
                  </a:ext>
                </a:extLst>
              </p:cNvPr>
              <p:cNvSpPr>
                <a:spLocks/>
              </p:cNvSpPr>
              <p:nvPr/>
            </p:nvSpPr>
            <p:spPr bwMode="auto">
              <a:xfrm>
                <a:off x="5360" y="1789"/>
                <a:ext cx="64" cy="135"/>
              </a:xfrm>
              <a:custGeom>
                <a:avLst/>
                <a:gdLst>
                  <a:gd name="T0" fmla="*/ 25 w 28"/>
                  <a:gd name="T1" fmla="*/ 32 h 58"/>
                  <a:gd name="T2" fmla="*/ 8 w 28"/>
                  <a:gd name="T3" fmla="*/ 57 h 58"/>
                  <a:gd name="T4" fmla="*/ 4 w 28"/>
                  <a:gd name="T5" fmla="*/ 27 h 58"/>
                  <a:gd name="T6" fmla="*/ 20 w 28"/>
                  <a:gd name="T7" fmla="*/ 1 h 58"/>
                  <a:gd name="T8" fmla="*/ 25 w 28"/>
                  <a:gd name="T9" fmla="*/ 32 h 58"/>
                </a:gdLst>
                <a:ahLst/>
                <a:cxnLst>
                  <a:cxn ang="0">
                    <a:pos x="T0" y="T1"/>
                  </a:cxn>
                  <a:cxn ang="0">
                    <a:pos x="T2" y="T3"/>
                  </a:cxn>
                  <a:cxn ang="0">
                    <a:pos x="T4" y="T5"/>
                  </a:cxn>
                  <a:cxn ang="0">
                    <a:pos x="T6" y="T7"/>
                  </a:cxn>
                  <a:cxn ang="0">
                    <a:pos x="T8" y="T9"/>
                  </a:cxn>
                </a:cxnLst>
                <a:rect l="0" t="0" r="r" b="b"/>
                <a:pathLst>
                  <a:path w="28" h="58">
                    <a:moveTo>
                      <a:pt x="25" y="32"/>
                    </a:moveTo>
                    <a:cubicBezTo>
                      <a:pt x="22" y="47"/>
                      <a:pt x="14" y="58"/>
                      <a:pt x="8" y="57"/>
                    </a:cubicBezTo>
                    <a:cubicBezTo>
                      <a:pt x="3" y="56"/>
                      <a:pt x="0" y="42"/>
                      <a:pt x="4" y="27"/>
                    </a:cubicBezTo>
                    <a:cubicBezTo>
                      <a:pt x="7" y="12"/>
                      <a:pt x="14" y="0"/>
                      <a:pt x="20" y="1"/>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6" name="Freeform 111">
                <a:extLst>
                  <a:ext uri="{FF2B5EF4-FFF2-40B4-BE49-F238E27FC236}">
                    <a16:creationId xmlns:a16="http://schemas.microsoft.com/office/drawing/2014/main" id="{836CEE18-4E52-47D6-9DFB-B1C7450C3BA9}"/>
                  </a:ext>
                </a:extLst>
              </p:cNvPr>
              <p:cNvSpPr>
                <a:spLocks/>
              </p:cNvSpPr>
              <p:nvPr/>
            </p:nvSpPr>
            <p:spPr bwMode="auto">
              <a:xfrm>
                <a:off x="5334" y="1919"/>
                <a:ext cx="62" cy="135"/>
              </a:xfrm>
              <a:custGeom>
                <a:avLst/>
                <a:gdLst>
                  <a:gd name="T0" fmla="*/ 24 w 27"/>
                  <a:gd name="T1" fmla="*/ 31 h 58"/>
                  <a:gd name="T2" fmla="*/ 8 w 27"/>
                  <a:gd name="T3" fmla="*/ 57 h 58"/>
                  <a:gd name="T4" fmla="*/ 3 w 27"/>
                  <a:gd name="T5" fmla="*/ 27 h 58"/>
                  <a:gd name="T6" fmla="*/ 19 w 27"/>
                  <a:gd name="T7" fmla="*/ 1 h 58"/>
                  <a:gd name="T8" fmla="*/ 24 w 27"/>
                  <a:gd name="T9" fmla="*/ 31 h 58"/>
                </a:gdLst>
                <a:ahLst/>
                <a:cxnLst>
                  <a:cxn ang="0">
                    <a:pos x="T0" y="T1"/>
                  </a:cxn>
                  <a:cxn ang="0">
                    <a:pos x="T2" y="T3"/>
                  </a:cxn>
                  <a:cxn ang="0">
                    <a:pos x="T4" y="T5"/>
                  </a:cxn>
                  <a:cxn ang="0">
                    <a:pos x="T6" y="T7"/>
                  </a:cxn>
                  <a:cxn ang="0">
                    <a:pos x="T8" y="T9"/>
                  </a:cxn>
                </a:cxnLst>
                <a:rect l="0" t="0" r="r" b="b"/>
                <a:pathLst>
                  <a:path w="27" h="58">
                    <a:moveTo>
                      <a:pt x="24" y="31"/>
                    </a:moveTo>
                    <a:cubicBezTo>
                      <a:pt x="21" y="47"/>
                      <a:pt x="14" y="58"/>
                      <a:pt x="8" y="57"/>
                    </a:cubicBezTo>
                    <a:cubicBezTo>
                      <a:pt x="2" y="55"/>
                      <a:pt x="0" y="42"/>
                      <a:pt x="3" y="27"/>
                    </a:cubicBezTo>
                    <a:cubicBezTo>
                      <a:pt x="6" y="11"/>
                      <a:pt x="14" y="0"/>
                      <a:pt x="19" y="1"/>
                    </a:cubicBezTo>
                    <a:cubicBezTo>
                      <a:pt x="25" y="2"/>
                      <a:pt x="27"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7" name="Freeform 112">
                <a:extLst>
                  <a:ext uri="{FF2B5EF4-FFF2-40B4-BE49-F238E27FC236}">
                    <a16:creationId xmlns:a16="http://schemas.microsoft.com/office/drawing/2014/main" id="{8A277518-BD6A-472F-99D9-CA441F320992}"/>
                  </a:ext>
                </a:extLst>
              </p:cNvPr>
              <p:cNvSpPr>
                <a:spLocks/>
              </p:cNvSpPr>
              <p:nvPr/>
            </p:nvSpPr>
            <p:spPr bwMode="auto">
              <a:xfrm>
                <a:off x="5249" y="1875"/>
                <a:ext cx="134" cy="65"/>
              </a:xfrm>
              <a:custGeom>
                <a:avLst/>
                <a:gdLst>
                  <a:gd name="T0" fmla="*/ 31 w 58"/>
                  <a:gd name="T1" fmla="*/ 3 h 28"/>
                  <a:gd name="T2" fmla="*/ 56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6"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8" name="Freeform 113">
                <a:extLst>
                  <a:ext uri="{FF2B5EF4-FFF2-40B4-BE49-F238E27FC236}">
                    <a16:creationId xmlns:a16="http://schemas.microsoft.com/office/drawing/2014/main" id="{C3113B2E-E3BD-431A-9687-F096350134D4}"/>
                  </a:ext>
                </a:extLst>
              </p:cNvPr>
              <p:cNvSpPr>
                <a:spLocks/>
              </p:cNvSpPr>
              <p:nvPr/>
            </p:nvSpPr>
            <p:spPr bwMode="auto">
              <a:xfrm>
                <a:off x="5376" y="190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7" y="7"/>
                      <a:pt x="58" y="14"/>
                      <a:pt x="57" y="20"/>
                    </a:cubicBezTo>
                    <a:cubicBezTo>
                      <a:pt x="56" y="26"/>
                      <a:pt x="42" y="28"/>
                      <a:pt x="27" y="25"/>
                    </a:cubicBezTo>
                    <a:cubicBezTo>
                      <a:pt x="12" y="21"/>
                      <a:pt x="0" y="14"/>
                      <a:pt x="1" y="8"/>
                    </a:cubicBezTo>
                    <a:cubicBezTo>
                      <a:pt x="3"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9" name="Freeform 114">
                <a:extLst>
                  <a:ext uri="{FF2B5EF4-FFF2-40B4-BE49-F238E27FC236}">
                    <a16:creationId xmlns:a16="http://schemas.microsoft.com/office/drawing/2014/main" id="{D3C95FA1-B953-4534-9417-A99C4F9025F0}"/>
                  </a:ext>
                </a:extLst>
              </p:cNvPr>
              <p:cNvSpPr>
                <a:spLocks/>
              </p:cNvSpPr>
              <p:nvPr/>
            </p:nvSpPr>
            <p:spPr bwMode="auto">
              <a:xfrm>
                <a:off x="5295" y="1803"/>
                <a:ext cx="94" cy="126"/>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8"/>
                      <a:pt x="36" y="51"/>
                    </a:cubicBezTo>
                    <a:cubicBezTo>
                      <a:pt x="31" y="54"/>
                      <a:pt x="20" y="46"/>
                      <a:pt x="12" y="33"/>
                    </a:cubicBezTo>
                    <a:cubicBezTo>
                      <a:pt x="3" y="20"/>
                      <a:pt x="0" y="7"/>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0" name="Freeform 115">
                <a:extLst>
                  <a:ext uri="{FF2B5EF4-FFF2-40B4-BE49-F238E27FC236}">
                    <a16:creationId xmlns:a16="http://schemas.microsoft.com/office/drawing/2014/main" id="{A803FFC8-97B4-41FB-A3DC-3FBCC19D4A27}"/>
                  </a:ext>
                </a:extLst>
              </p:cNvPr>
              <p:cNvSpPr>
                <a:spLocks/>
              </p:cNvSpPr>
              <p:nvPr/>
            </p:nvSpPr>
            <p:spPr bwMode="auto">
              <a:xfrm>
                <a:off x="5366" y="1915"/>
                <a:ext cx="95" cy="125"/>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7"/>
                      <a:pt x="36" y="51"/>
                    </a:cubicBezTo>
                    <a:cubicBezTo>
                      <a:pt x="31" y="54"/>
                      <a:pt x="20" y="46"/>
                      <a:pt x="12" y="33"/>
                    </a:cubicBezTo>
                    <a:cubicBezTo>
                      <a:pt x="3" y="20"/>
                      <a:pt x="0" y="6"/>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1" name="Freeform 116">
                <a:extLst>
                  <a:ext uri="{FF2B5EF4-FFF2-40B4-BE49-F238E27FC236}">
                    <a16:creationId xmlns:a16="http://schemas.microsoft.com/office/drawing/2014/main" id="{A9F1F19A-51FC-451F-AD13-21FDD0D9513F}"/>
                  </a:ext>
                </a:extLst>
              </p:cNvPr>
              <p:cNvSpPr>
                <a:spLocks/>
              </p:cNvSpPr>
              <p:nvPr/>
            </p:nvSpPr>
            <p:spPr bwMode="auto">
              <a:xfrm>
                <a:off x="5260" y="1910"/>
                <a:ext cx="127" cy="95"/>
              </a:xfrm>
              <a:custGeom>
                <a:avLst/>
                <a:gdLst>
                  <a:gd name="T0" fmla="*/ 22 w 55"/>
                  <a:gd name="T1" fmla="*/ 11 h 41"/>
                  <a:gd name="T2" fmla="*/ 51 w 55"/>
                  <a:gd name="T3" fmla="*/ 5 h 41"/>
                  <a:gd name="T4" fmla="*/ 34 w 55"/>
                  <a:gd name="T5" fmla="*/ 30 h 41"/>
                  <a:gd name="T6" fmla="*/ 4 w 55"/>
                  <a:gd name="T7" fmla="*/ 36 h 41"/>
                  <a:gd name="T8" fmla="*/ 22 w 55"/>
                  <a:gd name="T9" fmla="*/ 11 h 41"/>
                </a:gdLst>
                <a:ahLst/>
                <a:cxnLst>
                  <a:cxn ang="0">
                    <a:pos x="T0" y="T1"/>
                  </a:cxn>
                  <a:cxn ang="0">
                    <a:pos x="T2" y="T3"/>
                  </a:cxn>
                  <a:cxn ang="0">
                    <a:pos x="T4" y="T5"/>
                  </a:cxn>
                  <a:cxn ang="0">
                    <a:pos x="T6" y="T7"/>
                  </a:cxn>
                  <a:cxn ang="0">
                    <a:pos x="T8" y="T9"/>
                  </a:cxn>
                </a:cxnLst>
                <a:rect l="0" t="0" r="r" b="b"/>
                <a:pathLst>
                  <a:path w="55" h="41">
                    <a:moveTo>
                      <a:pt x="22" y="11"/>
                    </a:moveTo>
                    <a:cubicBezTo>
                      <a:pt x="35" y="3"/>
                      <a:pt x="48" y="0"/>
                      <a:pt x="51" y="5"/>
                    </a:cubicBezTo>
                    <a:cubicBezTo>
                      <a:pt x="55" y="10"/>
                      <a:pt x="47" y="21"/>
                      <a:pt x="34" y="30"/>
                    </a:cubicBezTo>
                    <a:cubicBezTo>
                      <a:pt x="20" y="38"/>
                      <a:pt x="7" y="41"/>
                      <a:pt x="4" y="36"/>
                    </a:cubicBezTo>
                    <a:cubicBezTo>
                      <a:pt x="0" y="31"/>
                      <a:pt x="8" y="20"/>
                      <a:pt x="22"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2" name="Freeform 117">
                <a:extLst>
                  <a:ext uri="{FF2B5EF4-FFF2-40B4-BE49-F238E27FC236}">
                    <a16:creationId xmlns:a16="http://schemas.microsoft.com/office/drawing/2014/main" id="{6172557C-0CA3-4344-B623-6C10FBF801E1}"/>
                  </a:ext>
                </a:extLst>
              </p:cNvPr>
              <p:cNvSpPr>
                <a:spLocks/>
              </p:cNvSpPr>
              <p:nvPr/>
            </p:nvSpPr>
            <p:spPr bwMode="auto">
              <a:xfrm>
                <a:off x="5371" y="1838"/>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8" y="0"/>
                      <a:pt x="51" y="5"/>
                    </a:cubicBezTo>
                    <a:cubicBezTo>
                      <a:pt x="54" y="10"/>
                      <a:pt x="46" y="21"/>
                      <a:pt x="33" y="30"/>
                    </a:cubicBezTo>
                    <a:cubicBezTo>
                      <a:pt x="20" y="38"/>
                      <a:pt x="7"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3" name="Freeform 118">
                <a:extLst>
                  <a:ext uri="{FF2B5EF4-FFF2-40B4-BE49-F238E27FC236}">
                    <a16:creationId xmlns:a16="http://schemas.microsoft.com/office/drawing/2014/main" id="{8984F3C0-FBC0-46F6-AE9E-764BF6C738D4}"/>
                  </a:ext>
                </a:extLst>
              </p:cNvPr>
              <p:cNvSpPr>
                <a:spLocks/>
              </p:cNvSpPr>
              <p:nvPr/>
            </p:nvSpPr>
            <p:spPr bwMode="auto">
              <a:xfrm>
                <a:off x="5332" y="1789"/>
                <a:ext cx="64" cy="135"/>
              </a:xfrm>
              <a:custGeom>
                <a:avLst/>
                <a:gdLst>
                  <a:gd name="T0" fmla="*/ 25 w 28"/>
                  <a:gd name="T1" fmla="*/ 27 h 58"/>
                  <a:gd name="T2" fmla="*/ 20 w 28"/>
                  <a:gd name="T3" fmla="*/ 57 h 58"/>
                  <a:gd name="T4" fmla="*/ 4 w 28"/>
                  <a:gd name="T5" fmla="*/ 32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5" y="58"/>
                      <a:pt x="7" y="47"/>
                      <a:pt x="4" y="32"/>
                    </a:cubicBezTo>
                    <a:cubicBezTo>
                      <a:pt x="0" y="16"/>
                      <a:pt x="2" y="3"/>
                      <a:pt x="8" y="1"/>
                    </a:cubicBezTo>
                    <a:cubicBezTo>
                      <a:pt x="14" y="0"/>
                      <a:pt x="22"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4" name="Freeform 119">
                <a:extLst>
                  <a:ext uri="{FF2B5EF4-FFF2-40B4-BE49-F238E27FC236}">
                    <a16:creationId xmlns:a16="http://schemas.microsoft.com/office/drawing/2014/main" id="{386DF36E-E3D4-477E-AE4E-086B7CDCAF91}"/>
                  </a:ext>
                </a:extLst>
              </p:cNvPr>
              <p:cNvSpPr>
                <a:spLocks/>
              </p:cNvSpPr>
              <p:nvPr/>
            </p:nvSpPr>
            <p:spPr bwMode="auto">
              <a:xfrm>
                <a:off x="5360" y="1919"/>
                <a:ext cx="64" cy="135"/>
              </a:xfrm>
              <a:custGeom>
                <a:avLst/>
                <a:gdLst>
                  <a:gd name="T0" fmla="*/ 25 w 28"/>
                  <a:gd name="T1" fmla="*/ 27 h 58"/>
                  <a:gd name="T2" fmla="*/ 20 w 28"/>
                  <a:gd name="T3" fmla="*/ 57 h 58"/>
                  <a:gd name="T4" fmla="*/ 4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5"/>
                      <a:pt x="20" y="57"/>
                    </a:cubicBezTo>
                    <a:cubicBezTo>
                      <a:pt x="15" y="58"/>
                      <a:pt x="7" y="47"/>
                      <a:pt x="4" y="31"/>
                    </a:cubicBezTo>
                    <a:cubicBezTo>
                      <a:pt x="0" y="16"/>
                      <a:pt x="3" y="2"/>
                      <a:pt x="8" y="1"/>
                    </a:cubicBezTo>
                    <a:cubicBezTo>
                      <a:pt x="14" y="0"/>
                      <a:pt x="22"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5" name="Freeform 120">
                <a:extLst>
                  <a:ext uri="{FF2B5EF4-FFF2-40B4-BE49-F238E27FC236}">
                    <a16:creationId xmlns:a16="http://schemas.microsoft.com/office/drawing/2014/main" id="{2825A8E7-FAD5-40AC-8695-F0260206A16C}"/>
                  </a:ext>
                </a:extLst>
              </p:cNvPr>
              <p:cNvSpPr>
                <a:spLocks/>
              </p:cNvSpPr>
              <p:nvPr/>
            </p:nvSpPr>
            <p:spPr bwMode="auto">
              <a:xfrm>
                <a:off x="5249" y="1903"/>
                <a:ext cx="134" cy="65"/>
              </a:xfrm>
              <a:custGeom>
                <a:avLst/>
                <a:gdLst>
                  <a:gd name="T0" fmla="*/ 26 w 58"/>
                  <a:gd name="T1" fmla="*/ 3 h 28"/>
                  <a:gd name="T2" fmla="*/ 56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6"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6" name="Freeform 121">
                <a:extLst>
                  <a:ext uri="{FF2B5EF4-FFF2-40B4-BE49-F238E27FC236}">
                    <a16:creationId xmlns:a16="http://schemas.microsoft.com/office/drawing/2014/main" id="{FC043736-BEF7-4BD9-8006-380D67EEB893}"/>
                  </a:ext>
                </a:extLst>
              </p:cNvPr>
              <p:cNvSpPr>
                <a:spLocks/>
              </p:cNvSpPr>
              <p:nvPr/>
            </p:nvSpPr>
            <p:spPr bwMode="auto">
              <a:xfrm>
                <a:off x="5376" y="1875"/>
                <a:ext cx="133" cy="65"/>
              </a:xfrm>
              <a:custGeom>
                <a:avLst/>
                <a:gdLst>
                  <a:gd name="T0" fmla="*/ 27 w 58"/>
                  <a:gd name="T1" fmla="*/ 3 h 28"/>
                  <a:gd name="T2" fmla="*/ 57 w 58"/>
                  <a:gd name="T3" fmla="*/ 8 h 28"/>
                  <a:gd name="T4" fmla="*/ 32 w 58"/>
                  <a:gd name="T5" fmla="*/ 25 h 28"/>
                  <a:gd name="T6" fmla="*/ 1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1"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7" name="Freeform 122">
                <a:extLst>
                  <a:ext uri="{FF2B5EF4-FFF2-40B4-BE49-F238E27FC236}">
                    <a16:creationId xmlns:a16="http://schemas.microsoft.com/office/drawing/2014/main" id="{76A428C0-E341-4CA2-82B1-05EC3F8E2BF1}"/>
                  </a:ext>
                </a:extLst>
              </p:cNvPr>
              <p:cNvSpPr>
                <a:spLocks/>
              </p:cNvSpPr>
              <p:nvPr/>
            </p:nvSpPr>
            <p:spPr bwMode="auto">
              <a:xfrm>
                <a:off x="5260" y="1838"/>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8" name="Freeform 123">
                <a:extLst>
                  <a:ext uri="{FF2B5EF4-FFF2-40B4-BE49-F238E27FC236}">
                    <a16:creationId xmlns:a16="http://schemas.microsoft.com/office/drawing/2014/main" id="{F287FBEB-F1E2-4897-B52C-ACB40C9DF730}"/>
                  </a:ext>
                </a:extLst>
              </p:cNvPr>
              <p:cNvSpPr>
                <a:spLocks/>
              </p:cNvSpPr>
              <p:nvPr/>
            </p:nvSpPr>
            <p:spPr bwMode="auto">
              <a:xfrm>
                <a:off x="5371" y="191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5" y="38"/>
                      <a:pt x="21" y="30"/>
                    </a:cubicBezTo>
                    <a:cubicBezTo>
                      <a:pt x="8" y="21"/>
                      <a:pt x="0" y="10"/>
                      <a:pt x="3"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9" name="Freeform 124">
                <a:extLst>
                  <a:ext uri="{FF2B5EF4-FFF2-40B4-BE49-F238E27FC236}">
                    <a16:creationId xmlns:a16="http://schemas.microsoft.com/office/drawing/2014/main" id="{9F93D0E5-D554-4902-9504-112501E1C6FD}"/>
                  </a:ext>
                </a:extLst>
              </p:cNvPr>
              <p:cNvSpPr>
                <a:spLocks/>
              </p:cNvSpPr>
              <p:nvPr/>
            </p:nvSpPr>
            <p:spPr bwMode="auto">
              <a:xfrm>
                <a:off x="5297" y="1915"/>
                <a:ext cx="92" cy="125"/>
              </a:xfrm>
              <a:custGeom>
                <a:avLst/>
                <a:gdLst>
                  <a:gd name="T0" fmla="*/ 11 w 40"/>
                  <a:gd name="T1" fmla="*/ 21 h 54"/>
                  <a:gd name="T2" fmla="*/ 35 w 40"/>
                  <a:gd name="T3" fmla="*/ 3 h 54"/>
                  <a:gd name="T4" fmla="*/ 29 w 40"/>
                  <a:gd name="T5" fmla="*/ 33 h 54"/>
                  <a:gd name="T6" fmla="*/ 5 w 40"/>
                  <a:gd name="T7" fmla="*/ 51 h 54"/>
                  <a:gd name="T8" fmla="*/ 11 w 40"/>
                  <a:gd name="T9" fmla="*/ 21 h 54"/>
                </a:gdLst>
                <a:ahLst/>
                <a:cxnLst>
                  <a:cxn ang="0">
                    <a:pos x="T0" y="T1"/>
                  </a:cxn>
                  <a:cxn ang="0">
                    <a:pos x="T2" y="T3"/>
                  </a:cxn>
                  <a:cxn ang="0">
                    <a:pos x="T4" y="T5"/>
                  </a:cxn>
                  <a:cxn ang="0">
                    <a:pos x="T6" y="T7"/>
                  </a:cxn>
                  <a:cxn ang="0">
                    <a:pos x="T8" y="T9"/>
                  </a:cxn>
                </a:cxnLst>
                <a:rect l="0" t="0" r="r" b="b"/>
                <a:pathLst>
                  <a:path w="40" h="54">
                    <a:moveTo>
                      <a:pt x="11" y="21"/>
                    </a:moveTo>
                    <a:cubicBezTo>
                      <a:pt x="19" y="8"/>
                      <a:pt x="30" y="0"/>
                      <a:pt x="35" y="3"/>
                    </a:cubicBezTo>
                    <a:cubicBezTo>
                      <a:pt x="40"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0" name="Freeform 125">
                <a:extLst>
                  <a:ext uri="{FF2B5EF4-FFF2-40B4-BE49-F238E27FC236}">
                    <a16:creationId xmlns:a16="http://schemas.microsoft.com/office/drawing/2014/main" id="{E20728D7-2375-4C5E-A587-408DC90DDCF1}"/>
                  </a:ext>
                </a:extLst>
              </p:cNvPr>
              <p:cNvSpPr>
                <a:spLocks/>
              </p:cNvSpPr>
              <p:nvPr/>
            </p:nvSpPr>
            <p:spPr bwMode="auto">
              <a:xfrm>
                <a:off x="5366" y="1803"/>
                <a:ext cx="95" cy="126"/>
              </a:xfrm>
              <a:custGeom>
                <a:avLst/>
                <a:gdLst>
                  <a:gd name="T0" fmla="*/ 12 w 41"/>
                  <a:gd name="T1" fmla="*/ 21 h 54"/>
                  <a:gd name="T2" fmla="*/ 36 w 41"/>
                  <a:gd name="T3" fmla="*/ 3 h 54"/>
                  <a:gd name="T4" fmla="*/ 30 w 41"/>
                  <a:gd name="T5" fmla="*/ 33 h 54"/>
                  <a:gd name="T6" fmla="*/ 5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7"/>
                      <a:pt x="39" y="20"/>
                      <a:pt x="30" y="33"/>
                    </a:cubicBezTo>
                    <a:cubicBezTo>
                      <a:pt x="21" y="46"/>
                      <a:pt x="10" y="54"/>
                      <a:pt x="5"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1" name="Freeform 126">
                <a:extLst>
                  <a:ext uri="{FF2B5EF4-FFF2-40B4-BE49-F238E27FC236}">
                    <a16:creationId xmlns:a16="http://schemas.microsoft.com/office/drawing/2014/main" id="{8BFAA816-ADE2-4E01-872C-6E2E98F61350}"/>
                  </a:ext>
                </a:extLst>
              </p:cNvPr>
              <p:cNvSpPr>
                <a:spLocks/>
              </p:cNvSpPr>
              <p:nvPr/>
            </p:nvSpPr>
            <p:spPr bwMode="auto">
              <a:xfrm>
                <a:off x="5334" y="1878"/>
                <a:ext cx="90" cy="88"/>
              </a:xfrm>
              <a:custGeom>
                <a:avLst/>
                <a:gdLst>
                  <a:gd name="T0" fmla="*/ 38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8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4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0 w 39"/>
                  <a:gd name="T51" fmla="*/ 34 h 38"/>
                  <a:gd name="T52" fmla="*/ 25 w 39"/>
                  <a:gd name="T53" fmla="*/ 38 h 38"/>
                  <a:gd name="T54" fmla="*/ 26 w 39"/>
                  <a:gd name="T55" fmla="*/ 33 h 38"/>
                  <a:gd name="T56" fmla="*/ 31 w 39"/>
                  <a:gd name="T57" fmla="*/ 34 h 38"/>
                  <a:gd name="T58" fmla="*/ 31 w 39"/>
                  <a:gd name="T59" fmla="*/ 29 h 38"/>
                  <a:gd name="T60" fmla="*/ 36 w 39"/>
                  <a:gd name="T61" fmla="*/ 28 h 38"/>
                  <a:gd name="T62" fmla="*/ 34 w 39"/>
                  <a:gd name="T63" fmla="*/ 24 h 38"/>
                  <a:gd name="T64" fmla="*/ 38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8" y="22"/>
                    </a:moveTo>
                    <a:cubicBezTo>
                      <a:pt x="39" y="21"/>
                      <a:pt x="37" y="19"/>
                      <a:pt x="34" y="18"/>
                    </a:cubicBezTo>
                    <a:cubicBezTo>
                      <a:pt x="37" y="17"/>
                      <a:pt x="38" y="15"/>
                      <a:pt x="38" y="14"/>
                    </a:cubicBezTo>
                    <a:cubicBezTo>
                      <a:pt x="38" y="13"/>
                      <a:pt x="36" y="12"/>
                      <a:pt x="34" y="12"/>
                    </a:cubicBezTo>
                    <a:cubicBezTo>
                      <a:pt x="35" y="10"/>
                      <a:pt x="36" y="9"/>
                      <a:pt x="35" y="8"/>
                    </a:cubicBezTo>
                    <a:cubicBezTo>
                      <a:pt x="34" y="7"/>
                      <a:pt x="32" y="7"/>
                      <a:pt x="29" y="8"/>
                    </a:cubicBezTo>
                    <a:cubicBezTo>
                      <a:pt x="30" y="5"/>
                      <a:pt x="30" y="3"/>
                      <a:pt x="29" y="2"/>
                    </a:cubicBezTo>
                    <a:cubicBezTo>
                      <a:pt x="28" y="2"/>
                      <a:pt x="26" y="2"/>
                      <a:pt x="25" y="4"/>
                    </a:cubicBezTo>
                    <a:cubicBezTo>
                      <a:pt x="24" y="2"/>
                      <a:pt x="23" y="0"/>
                      <a:pt x="22" y="0"/>
                    </a:cubicBezTo>
                    <a:cubicBezTo>
                      <a:pt x="21" y="0"/>
                      <a:pt x="19" y="1"/>
                      <a:pt x="18" y="4"/>
                    </a:cubicBezTo>
                    <a:cubicBezTo>
                      <a:pt x="17" y="2"/>
                      <a:pt x="15" y="0"/>
                      <a:pt x="14" y="1"/>
                    </a:cubicBezTo>
                    <a:cubicBezTo>
                      <a:pt x="13" y="1"/>
                      <a:pt x="12" y="3"/>
                      <a:pt x="12" y="5"/>
                    </a:cubicBezTo>
                    <a:cubicBezTo>
                      <a:pt x="11" y="3"/>
                      <a:pt x="9" y="3"/>
                      <a:pt x="8" y="4"/>
                    </a:cubicBezTo>
                    <a:cubicBezTo>
                      <a:pt x="7" y="4"/>
                      <a:pt x="7" y="7"/>
                      <a:pt x="8" y="9"/>
                    </a:cubicBezTo>
                    <a:cubicBezTo>
                      <a:pt x="5" y="8"/>
                      <a:pt x="3" y="9"/>
                      <a:pt x="3" y="10"/>
                    </a:cubicBezTo>
                    <a:cubicBezTo>
                      <a:pt x="2" y="11"/>
                      <a:pt x="3" y="12"/>
                      <a:pt x="4" y="14"/>
                    </a:cubicBezTo>
                    <a:cubicBezTo>
                      <a:pt x="2" y="14"/>
                      <a:pt x="1" y="15"/>
                      <a:pt x="0" y="16"/>
                    </a:cubicBezTo>
                    <a:cubicBezTo>
                      <a:pt x="0" y="18"/>
                      <a:pt x="2" y="19"/>
                      <a:pt x="4"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5" y="38"/>
                      <a:pt x="17" y="38"/>
                    </a:cubicBezTo>
                    <a:cubicBezTo>
                      <a:pt x="18" y="38"/>
                      <a:pt x="19" y="37"/>
                      <a:pt x="20" y="34"/>
                    </a:cubicBezTo>
                    <a:cubicBezTo>
                      <a:pt x="22" y="36"/>
                      <a:pt x="23" y="38"/>
                      <a:pt x="25" y="38"/>
                    </a:cubicBezTo>
                    <a:cubicBezTo>
                      <a:pt x="26" y="37"/>
                      <a:pt x="26" y="36"/>
                      <a:pt x="26" y="33"/>
                    </a:cubicBezTo>
                    <a:cubicBezTo>
                      <a:pt x="28" y="35"/>
                      <a:pt x="30" y="35"/>
                      <a:pt x="31" y="34"/>
                    </a:cubicBezTo>
                    <a:cubicBezTo>
                      <a:pt x="32" y="34"/>
                      <a:pt x="32" y="32"/>
                      <a:pt x="31" y="29"/>
                    </a:cubicBezTo>
                    <a:cubicBezTo>
                      <a:pt x="33" y="30"/>
                      <a:pt x="36" y="30"/>
                      <a:pt x="36" y="28"/>
                    </a:cubicBezTo>
                    <a:cubicBezTo>
                      <a:pt x="37" y="27"/>
                      <a:pt x="36" y="26"/>
                      <a:pt x="34" y="24"/>
                    </a:cubicBezTo>
                    <a:cubicBezTo>
                      <a:pt x="37"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2" name="Freeform 127">
                <a:extLst>
                  <a:ext uri="{FF2B5EF4-FFF2-40B4-BE49-F238E27FC236}">
                    <a16:creationId xmlns:a16="http://schemas.microsoft.com/office/drawing/2014/main" id="{EFCF20BA-7208-46AD-B4AF-E64C13FFABEF}"/>
                  </a:ext>
                </a:extLst>
              </p:cNvPr>
              <p:cNvSpPr>
                <a:spLocks/>
              </p:cNvSpPr>
              <p:nvPr/>
            </p:nvSpPr>
            <p:spPr bwMode="auto">
              <a:xfrm>
                <a:off x="0" y="2454"/>
                <a:ext cx="7678" cy="109"/>
              </a:xfrm>
              <a:custGeom>
                <a:avLst/>
                <a:gdLst>
                  <a:gd name="T0" fmla="*/ 3332 w 3332"/>
                  <a:gd name="T1" fmla="*/ 23 h 47"/>
                  <a:gd name="T2" fmla="*/ 3309 w 3332"/>
                  <a:gd name="T3" fmla="*/ 47 h 47"/>
                  <a:gd name="T4" fmla="*/ 24 w 3332"/>
                  <a:gd name="T5" fmla="*/ 47 h 47"/>
                  <a:gd name="T6" fmla="*/ 0 w 3332"/>
                  <a:gd name="T7" fmla="*/ 23 h 47"/>
                  <a:gd name="T8" fmla="*/ 24 w 3332"/>
                  <a:gd name="T9" fmla="*/ 0 h 47"/>
                  <a:gd name="T10" fmla="*/ 3309 w 3332"/>
                  <a:gd name="T11" fmla="*/ 0 h 47"/>
                  <a:gd name="T12" fmla="*/ 3332 w 3332"/>
                  <a:gd name="T13" fmla="*/ 23 h 47"/>
                </a:gdLst>
                <a:ahLst/>
                <a:cxnLst>
                  <a:cxn ang="0">
                    <a:pos x="T0" y="T1"/>
                  </a:cxn>
                  <a:cxn ang="0">
                    <a:pos x="T2" y="T3"/>
                  </a:cxn>
                  <a:cxn ang="0">
                    <a:pos x="T4" y="T5"/>
                  </a:cxn>
                  <a:cxn ang="0">
                    <a:pos x="T6" y="T7"/>
                  </a:cxn>
                  <a:cxn ang="0">
                    <a:pos x="T8" y="T9"/>
                  </a:cxn>
                  <a:cxn ang="0">
                    <a:pos x="T10" y="T11"/>
                  </a:cxn>
                  <a:cxn ang="0">
                    <a:pos x="T12" y="T13"/>
                  </a:cxn>
                </a:cxnLst>
                <a:rect l="0" t="0" r="r" b="b"/>
                <a:pathLst>
                  <a:path w="3332" h="47">
                    <a:moveTo>
                      <a:pt x="3332" y="23"/>
                    </a:moveTo>
                    <a:cubicBezTo>
                      <a:pt x="3332" y="36"/>
                      <a:pt x="3322" y="47"/>
                      <a:pt x="3309" y="47"/>
                    </a:cubicBezTo>
                    <a:cubicBezTo>
                      <a:pt x="24" y="47"/>
                      <a:pt x="24" y="47"/>
                      <a:pt x="24" y="47"/>
                    </a:cubicBezTo>
                    <a:cubicBezTo>
                      <a:pt x="11" y="47"/>
                      <a:pt x="0" y="36"/>
                      <a:pt x="0" y="23"/>
                    </a:cubicBezTo>
                    <a:cubicBezTo>
                      <a:pt x="0" y="10"/>
                      <a:pt x="11" y="0"/>
                      <a:pt x="24" y="0"/>
                    </a:cubicBezTo>
                    <a:cubicBezTo>
                      <a:pt x="3309" y="0"/>
                      <a:pt x="3309" y="0"/>
                      <a:pt x="3309" y="0"/>
                    </a:cubicBezTo>
                    <a:cubicBezTo>
                      <a:pt x="3322" y="0"/>
                      <a:pt x="3332" y="10"/>
                      <a:pt x="3332" y="23"/>
                    </a:cubicBezTo>
                  </a:path>
                </a:pathLst>
              </a:custGeom>
              <a:solidFill>
                <a:srgbClr val="A867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3" name="Freeform 128">
                <a:extLst>
                  <a:ext uri="{FF2B5EF4-FFF2-40B4-BE49-F238E27FC236}">
                    <a16:creationId xmlns:a16="http://schemas.microsoft.com/office/drawing/2014/main" id="{EB0FD74C-8CA2-4597-9DAA-F99DE19E5C01}"/>
                  </a:ext>
                </a:extLst>
              </p:cNvPr>
              <p:cNvSpPr>
                <a:spLocks/>
              </p:cNvSpPr>
              <p:nvPr/>
            </p:nvSpPr>
            <p:spPr bwMode="auto">
              <a:xfrm>
                <a:off x="106" y="2398"/>
                <a:ext cx="7466" cy="56"/>
              </a:xfrm>
              <a:custGeom>
                <a:avLst/>
                <a:gdLst>
                  <a:gd name="T0" fmla="*/ 3217 w 3240"/>
                  <a:gd name="T1" fmla="*/ 0 h 24"/>
                  <a:gd name="T2" fmla="*/ 24 w 3240"/>
                  <a:gd name="T3" fmla="*/ 0 h 24"/>
                  <a:gd name="T4" fmla="*/ 0 w 3240"/>
                  <a:gd name="T5" fmla="*/ 24 h 24"/>
                  <a:gd name="T6" fmla="*/ 3240 w 3240"/>
                  <a:gd name="T7" fmla="*/ 24 h 24"/>
                  <a:gd name="T8" fmla="*/ 3217 w 3240"/>
                  <a:gd name="T9" fmla="*/ 0 h 24"/>
                </a:gdLst>
                <a:ahLst/>
                <a:cxnLst>
                  <a:cxn ang="0">
                    <a:pos x="T0" y="T1"/>
                  </a:cxn>
                  <a:cxn ang="0">
                    <a:pos x="T2" y="T3"/>
                  </a:cxn>
                  <a:cxn ang="0">
                    <a:pos x="T4" y="T5"/>
                  </a:cxn>
                  <a:cxn ang="0">
                    <a:pos x="T6" y="T7"/>
                  </a:cxn>
                  <a:cxn ang="0">
                    <a:pos x="T8" y="T9"/>
                  </a:cxn>
                </a:cxnLst>
                <a:rect l="0" t="0" r="r" b="b"/>
                <a:pathLst>
                  <a:path w="3240" h="24">
                    <a:moveTo>
                      <a:pt x="3217" y="0"/>
                    </a:moveTo>
                    <a:cubicBezTo>
                      <a:pt x="24" y="0"/>
                      <a:pt x="24" y="0"/>
                      <a:pt x="24" y="0"/>
                    </a:cubicBezTo>
                    <a:cubicBezTo>
                      <a:pt x="11" y="0"/>
                      <a:pt x="0" y="11"/>
                      <a:pt x="0" y="24"/>
                    </a:cubicBezTo>
                    <a:cubicBezTo>
                      <a:pt x="3240" y="24"/>
                      <a:pt x="3240" y="24"/>
                      <a:pt x="3240" y="24"/>
                    </a:cubicBezTo>
                    <a:cubicBezTo>
                      <a:pt x="3240" y="11"/>
                      <a:pt x="3230" y="0"/>
                      <a:pt x="3217" y="0"/>
                    </a:cubicBezTo>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4" name="Freeform 129">
                <a:extLst>
                  <a:ext uri="{FF2B5EF4-FFF2-40B4-BE49-F238E27FC236}">
                    <a16:creationId xmlns:a16="http://schemas.microsoft.com/office/drawing/2014/main" id="{1075EDC7-01C1-4790-9DC1-034612499A76}"/>
                  </a:ext>
                </a:extLst>
              </p:cNvPr>
              <p:cNvSpPr>
                <a:spLocks/>
              </p:cNvSpPr>
              <p:nvPr/>
            </p:nvSpPr>
            <p:spPr bwMode="auto">
              <a:xfrm>
                <a:off x="196"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5" name="Freeform 130">
                <a:extLst>
                  <a:ext uri="{FF2B5EF4-FFF2-40B4-BE49-F238E27FC236}">
                    <a16:creationId xmlns:a16="http://schemas.microsoft.com/office/drawing/2014/main" id="{DCEECC97-9C9E-4531-987E-BEFB1EFD1EDB}"/>
                  </a:ext>
                </a:extLst>
              </p:cNvPr>
              <p:cNvSpPr>
                <a:spLocks/>
              </p:cNvSpPr>
              <p:nvPr/>
            </p:nvSpPr>
            <p:spPr bwMode="auto">
              <a:xfrm>
                <a:off x="405"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6" name="Freeform 131">
                <a:extLst>
                  <a:ext uri="{FF2B5EF4-FFF2-40B4-BE49-F238E27FC236}">
                    <a16:creationId xmlns:a16="http://schemas.microsoft.com/office/drawing/2014/main" id="{17D1D7B8-B47B-4D95-80DE-D7C817EAB709}"/>
                  </a:ext>
                </a:extLst>
              </p:cNvPr>
              <p:cNvSpPr>
                <a:spLocks/>
              </p:cNvSpPr>
              <p:nvPr/>
            </p:nvSpPr>
            <p:spPr bwMode="auto">
              <a:xfrm>
                <a:off x="29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7" name="Freeform 132">
                <a:extLst>
                  <a:ext uri="{FF2B5EF4-FFF2-40B4-BE49-F238E27FC236}">
                    <a16:creationId xmlns:a16="http://schemas.microsoft.com/office/drawing/2014/main" id="{04316606-AE2F-43A3-B962-8EAD388C605D}"/>
                  </a:ext>
                </a:extLst>
              </p:cNvPr>
              <p:cNvSpPr>
                <a:spLocks/>
              </p:cNvSpPr>
              <p:nvPr/>
            </p:nvSpPr>
            <p:spPr bwMode="auto">
              <a:xfrm>
                <a:off x="17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8" name="Freeform 133">
                <a:extLst>
                  <a:ext uri="{FF2B5EF4-FFF2-40B4-BE49-F238E27FC236}">
                    <a16:creationId xmlns:a16="http://schemas.microsoft.com/office/drawing/2014/main" id="{D9E6CD75-BBD0-412C-B666-CB6E544750F3}"/>
                  </a:ext>
                </a:extLst>
              </p:cNvPr>
              <p:cNvSpPr>
                <a:spLocks/>
              </p:cNvSpPr>
              <p:nvPr/>
            </p:nvSpPr>
            <p:spPr bwMode="auto">
              <a:xfrm>
                <a:off x="346"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9" name="Freeform 134">
                <a:extLst>
                  <a:ext uri="{FF2B5EF4-FFF2-40B4-BE49-F238E27FC236}">
                    <a16:creationId xmlns:a16="http://schemas.microsoft.com/office/drawing/2014/main" id="{4B8303EF-9B61-4885-B2B4-2CEB4699BFEB}"/>
                  </a:ext>
                </a:extLst>
              </p:cNvPr>
              <p:cNvSpPr>
                <a:spLocks/>
              </p:cNvSpPr>
              <p:nvPr/>
            </p:nvSpPr>
            <p:spPr bwMode="auto">
              <a:xfrm>
                <a:off x="484" y="2303"/>
                <a:ext cx="30" cy="100"/>
              </a:xfrm>
              <a:custGeom>
                <a:avLst/>
                <a:gdLst>
                  <a:gd name="T0" fmla="*/ 0 w 13"/>
                  <a:gd name="T1" fmla="*/ 43 h 43"/>
                  <a:gd name="T2" fmla="*/ 9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9" y="0"/>
                    </a:cubicBezTo>
                    <a:cubicBezTo>
                      <a:pt x="9"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0" name="Freeform 135">
                <a:extLst>
                  <a:ext uri="{FF2B5EF4-FFF2-40B4-BE49-F238E27FC236}">
                    <a16:creationId xmlns:a16="http://schemas.microsoft.com/office/drawing/2014/main" id="{831531D5-CC59-4F8F-AB77-233EC1AFF60A}"/>
                  </a:ext>
                </a:extLst>
              </p:cNvPr>
              <p:cNvSpPr>
                <a:spLocks/>
              </p:cNvSpPr>
              <p:nvPr/>
            </p:nvSpPr>
            <p:spPr bwMode="auto">
              <a:xfrm>
                <a:off x="456" y="2319"/>
                <a:ext cx="28" cy="84"/>
              </a:xfrm>
              <a:custGeom>
                <a:avLst/>
                <a:gdLst>
                  <a:gd name="T0" fmla="*/ 12 w 12"/>
                  <a:gd name="T1" fmla="*/ 36 h 36"/>
                  <a:gd name="T2" fmla="*/ 4 w 12"/>
                  <a:gd name="T3" fmla="*/ 0 h 36"/>
                  <a:gd name="T4" fmla="*/ 0 w 12"/>
                  <a:gd name="T5" fmla="*/ 36 h 36"/>
                  <a:gd name="T6" fmla="*/ 12 w 12"/>
                  <a:gd name="T7" fmla="*/ 36 h 36"/>
                </a:gdLst>
                <a:ahLst/>
                <a:cxnLst>
                  <a:cxn ang="0">
                    <a:pos x="T0" y="T1"/>
                  </a:cxn>
                  <a:cxn ang="0">
                    <a:pos x="T2" y="T3"/>
                  </a:cxn>
                  <a:cxn ang="0">
                    <a:pos x="T4" y="T5"/>
                  </a:cxn>
                  <a:cxn ang="0">
                    <a:pos x="T6" y="T7"/>
                  </a:cxn>
                </a:cxnLst>
                <a:rect l="0" t="0" r="r" b="b"/>
                <a:pathLst>
                  <a:path w="12" h="36">
                    <a:moveTo>
                      <a:pt x="12" y="36"/>
                    </a:moveTo>
                    <a:cubicBezTo>
                      <a:pt x="12" y="36"/>
                      <a:pt x="11" y="19"/>
                      <a:pt x="4" y="0"/>
                    </a:cubicBezTo>
                    <a:cubicBezTo>
                      <a:pt x="4" y="0"/>
                      <a:pt x="0" y="33"/>
                      <a:pt x="0" y="36"/>
                    </a:cubicBezTo>
                    <a:lnTo>
                      <a:pt x="12"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1" name="Freeform 136">
                <a:extLst>
                  <a:ext uri="{FF2B5EF4-FFF2-40B4-BE49-F238E27FC236}">
                    <a16:creationId xmlns:a16="http://schemas.microsoft.com/office/drawing/2014/main" id="{0A8B4080-62B7-47C6-A5BE-8F064B58BF68}"/>
                  </a:ext>
                </a:extLst>
              </p:cNvPr>
              <p:cNvSpPr>
                <a:spLocks/>
              </p:cNvSpPr>
              <p:nvPr/>
            </p:nvSpPr>
            <p:spPr bwMode="auto">
              <a:xfrm>
                <a:off x="359"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2" name="Freeform 137">
                <a:extLst>
                  <a:ext uri="{FF2B5EF4-FFF2-40B4-BE49-F238E27FC236}">
                    <a16:creationId xmlns:a16="http://schemas.microsoft.com/office/drawing/2014/main" id="{7C38755E-897B-4B98-A14A-D5A89C99FD33}"/>
                  </a:ext>
                </a:extLst>
              </p:cNvPr>
              <p:cNvSpPr>
                <a:spLocks/>
              </p:cNvSpPr>
              <p:nvPr/>
            </p:nvSpPr>
            <p:spPr bwMode="auto">
              <a:xfrm>
                <a:off x="246"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3" name="Freeform 138">
                <a:extLst>
                  <a:ext uri="{FF2B5EF4-FFF2-40B4-BE49-F238E27FC236}">
                    <a16:creationId xmlns:a16="http://schemas.microsoft.com/office/drawing/2014/main" id="{4D4C28CF-556C-4D75-B995-2F313257CC4A}"/>
                  </a:ext>
                </a:extLst>
              </p:cNvPr>
              <p:cNvSpPr>
                <a:spLocks/>
              </p:cNvSpPr>
              <p:nvPr/>
            </p:nvSpPr>
            <p:spPr bwMode="auto">
              <a:xfrm>
                <a:off x="539"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2"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4" name="Freeform 139">
                <a:extLst>
                  <a:ext uri="{FF2B5EF4-FFF2-40B4-BE49-F238E27FC236}">
                    <a16:creationId xmlns:a16="http://schemas.microsoft.com/office/drawing/2014/main" id="{7D967C3C-F508-40B5-A228-7DBF3A123383}"/>
                  </a:ext>
                </a:extLst>
              </p:cNvPr>
              <p:cNvSpPr>
                <a:spLocks/>
              </p:cNvSpPr>
              <p:nvPr/>
            </p:nvSpPr>
            <p:spPr bwMode="auto">
              <a:xfrm>
                <a:off x="79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5" name="Freeform 140">
                <a:extLst>
                  <a:ext uri="{FF2B5EF4-FFF2-40B4-BE49-F238E27FC236}">
                    <a16:creationId xmlns:a16="http://schemas.microsoft.com/office/drawing/2014/main" id="{03758C37-2A9B-46B2-8B73-E3202BEA3629}"/>
                  </a:ext>
                </a:extLst>
              </p:cNvPr>
              <p:cNvSpPr>
                <a:spLocks/>
              </p:cNvSpPr>
              <p:nvPr/>
            </p:nvSpPr>
            <p:spPr bwMode="auto">
              <a:xfrm>
                <a:off x="659"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6" name="Freeform 141">
                <a:extLst>
                  <a:ext uri="{FF2B5EF4-FFF2-40B4-BE49-F238E27FC236}">
                    <a16:creationId xmlns:a16="http://schemas.microsoft.com/office/drawing/2014/main" id="{3415ECFA-B295-42BE-B333-AA65FA391920}"/>
                  </a:ext>
                </a:extLst>
              </p:cNvPr>
              <p:cNvSpPr>
                <a:spLocks/>
              </p:cNvSpPr>
              <p:nvPr/>
            </p:nvSpPr>
            <p:spPr bwMode="auto">
              <a:xfrm>
                <a:off x="514"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7" name="Freeform 142">
                <a:extLst>
                  <a:ext uri="{FF2B5EF4-FFF2-40B4-BE49-F238E27FC236}">
                    <a16:creationId xmlns:a16="http://schemas.microsoft.com/office/drawing/2014/main" id="{F4FA7101-7DFE-43FC-BBD1-3F22E3A3E27C}"/>
                  </a:ext>
                </a:extLst>
              </p:cNvPr>
              <p:cNvSpPr>
                <a:spLocks/>
              </p:cNvSpPr>
              <p:nvPr/>
            </p:nvSpPr>
            <p:spPr bwMode="auto">
              <a:xfrm>
                <a:off x="726"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8" name="Freeform 143">
                <a:extLst>
                  <a:ext uri="{FF2B5EF4-FFF2-40B4-BE49-F238E27FC236}">
                    <a16:creationId xmlns:a16="http://schemas.microsoft.com/office/drawing/2014/main" id="{961A977F-9845-47BF-B32D-D71E6E28243D}"/>
                  </a:ext>
                </a:extLst>
              </p:cNvPr>
              <p:cNvSpPr>
                <a:spLocks/>
              </p:cNvSpPr>
              <p:nvPr/>
            </p:nvSpPr>
            <p:spPr bwMode="auto">
              <a:xfrm>
                <a:off x="899" y="2303"/>
                <a:ext cx="36"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9" name="Freeform 144">
                <a:extLst>
                  <a:ext uri="{FF2B5EF4-FFF2-40B4-BE49-F238E27FC236}">
                    <a16:creationId xmlns:a16="http://schemas.microsoft.com/office/drawing/2014/main" id="{4DA09335-C889-4DA5-9D2B-2E27B9314866}"/>
                  </a:ext>
                </a:extLst>
              </p:cNvPr>
              <p:cNvSpPr>
                <a:spLocks/>
              </p:cNvSpPr>
              <p:nvPr/>
            </p:nvSpPr>
            <p:spPr bwMode="auto">
              <a:xfrm>
                <a:off x="86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0" name="Freeform 145">
                <a:extLst>
                  <a:ext uri="{FF2B5EF4-FFF2-40B4-BE49-F238E27FC236}">
                    <a16:creationId xmlns:a16="http://schemas.microsoft.com/office/drawing/2014/main" id="{0790F8EA-0773-4E33-A82D-8F7E886774A3}"/>
                  </a:ext>
                </a:extLst>
              </p:cNvPr>
              <p:cNvSpPr>
                <a:spLocks/>
              </p:cNvSpPr>
              <p:nvPr/>
            </p:nvSpPr>
            <p:spPr bwMode="auto">
              <a:xfrm>
                <a:off x="744"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1" name="Freeform 146">
                <a:extLst>
                  <a:ext uri="{FF2B5EF4-FFF2-40B4-BE49-F238E27FC236}">
                    <a16:creationId xmlns:a16="http://schemas.microsoft.com/office/drawing/2014/main" id="{C043AC62-635A-410A-BB20-E805C1CF375D}"/>
                  </a:ext>
                </a:extLst>
              </p:cNvPr>
              <p:cNvSpPr>
                <a:spLocks/>
              </p:cNvSpPr>
              <p:nvPr/>
            </p:nvSpPr>
            <p:spPr bwMode="auto">
              <a:xfrm>
                <a:off x="604"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2" name="Freeform 147">
                <a:extLst>
                  <a:ext uri="{FF2B5EF4-FFF2-40B4-BE49-F238E27FC236}">
                    <a16:creationId xmlns:a16="http://schemas.microsoft.com/office/drawing/2014/main" id="{B2BFAA23-6E9E-4FCC-B5FC-01B5DB22A27D}"/>
                  </a:ext>
                </a:extLst>
              </p:cNvPr>
              <p:cNvSpPr>
                <a:spLocks/>
              </p:cNvSpPr>
              <p:nvPr/>
            </p:nvSpPr>
            <p:spPr bwMode="auto">
              <a:xfrm>
                <a:off x="954" y="2277"/>
                <a:ext cx="53" cy="126"/>
              </a:xfrm>
              <a:custGeom>
                <a:avLst/>
                <a:gdLst>
                  <a:gd name="T0" fmla="*/ 0 w 23"/>
                  <a:gd name="T1" fmla="*/ 54 h 54"/>
                  <a:gd name="T2" fmla="*/ 15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5" y="0"/>
                    </a:cubicBezTo>
                    <a:cubicBezTo>
                      <a:pt x="15"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3" name="Freeform 148">
                <a:extLst>
                  <a:ext uri="{FF2B5EF4-FFF2-40B4-BE49-F238E27FC236}">
                    <a16:creationId xmlns:a16="http://schemas.microsoft.com/office/drawing/2014/main" id="{F24536EE-1938-4ADD-8C5F-EEB1BDF4D739}"/>
                  </a:ext>
                </a:extLst>
              </p:cNvPr>
              <p:cNvSpPr>
                <a:spLocks/>
              </p:cNvSpPr>
              <p:nvPr/>
            </p:nvSpPr>
            <p:spPr bwMode="auto">
              <a:xfrm>
                <a:off x="116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4" name="Freeform 149">
                <a:extLst>
                  <a:ext uri="{FF2B5EF4-FFF2-40B4-BE49-F238E27FC236}">
                    <a16:creationId xmlns:a16="http://schemas.microsoft.com/office/drawing/2014/main" id="{C8614121-494C-440B-A5EF-8582D5B543DB}"/>
                  </a:ext>
                </a:extLst>
              </p:cNvPr>
              <p:cNvSpPr>
                <a:spLocks/>
              </p:cNvSpPr>
              <p:nvPr/>
            </p:nvSpPr>
            <p:spPr bwMode="auto">
              <a:xfrm>
                <a:off x="1053"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5" name="Freeform 150">
                <a:extLst>
                  <a:ext uri="{FF2B5EF4-FFF2-40B4-BE49-F238E27FC236}">
                    <a16:creationId xmlns:a16="http://schemas.microsoft.com/office/drawing/2014/main" id="{E4AE05C7-47BE-4D4F-9B99-B922999027CE}"/>
                  </a:ext>
                </a:extLst>
              </p:cNvPr>
              <p:cNvSpPr>
                <a:spLocks/>
              </p:cNvSpPr>
              <p:nvPr/>
            </p:nvSpPr>
            <p:spPr bwMode="auto">
              <a:xfrm>
                <a:off x="93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6" name="Freeform 151">
                <a:extLst>
                  <a:ext uri="{FF2B5EF4-FFF2-40B4-BE49-F238E27FC236}">
                    <a16:creationId xmlns:a16="http://schemas.microsoft.com/office/drawing/2014/main" id="{C8989F17-4AE4-40CD-A819-3CE0F435122C}"/>
                  </a:ext>
                </a:extLst>
              </p:cNvPr>
              <p:cNvSpPr>
                <a:spLocks/>
              </p:cNvSpPr>
              <p:nvPr/>
            </p:nvSpPr>
            <p:spPr bwMode="auto">
              <a:xfrm>
                <a:off x="1106"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7" name="Freeform 152">
                <a:extLst>
                  <a:ext uri="{FF2B5EF4-FFF2-40B4-BE49-F238E27FC236}">
                    <a16:creationId xmlns:a16="http://schemas.microsoft.com/office/drawing/2014/main" id="{D630E3E4-8460-4CFD-A2DE-AEA33659BE92}"/>
                  </a:ext>
                </a:extLst>
              </p:cNvPr>
              <p:cNvSpPr>
                <a:spLocks/>
              </p:cNvSpPr>
              <p:nvPr/>
            </p:nvSpPr>
            <p:spPr bwMode="auto">
              <a:xfrm>
                <a:off x="12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8" name="Freeform 153">
                <a:extLst>
                  <a:ext uri="{FF2B5EF4-FFF2-40B4-BE49-F238E27FC236}">
                    <a16:creationId xmlns:a16="http://schemas.microsoft.com/office/drawing/2014/main" id="{20508EDA-304E-4042-97CF-CD9EFA16FB75}"/>
                  </a:ext>
                </a:extLst>
              </p:cNvPr>
              <p:cNvSpPr>
                <a:spLocks/>
              </p:cNvSpPr>
              <p:nvPr/>
            </p:nvSpPr>
            <p:spPr bwMode="auto">
              <a:xfrm>
                <a:off x="121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9" name="Freeform 154">
                <a:extLst>
                  <a:ext uri="{FF2B5EF4-FFF2-40B4-BE49-F238E27FC236}">
                    <a16:creationId xmlns:a16="http://schemas.microsoft.com/office/drawing/2014/main" id="{79BAE213-3089-4384-B8F3-0EDC8EC9E43A}"/>
                  </a:ext>
                </a:extLst>
              </p:cNvPr>
              <p:cNvSpPr>
                <a:spLocks/>
              </p:cNvSpPr>
              <p:nvPr/>
            </p:nvSpPr>
            <p:spPr bwMode="auto">
              <a:xfrm>
                <a:off x="112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0" name="Freeform 155">
                <a:extLst>
                  <a:ext uri="{FF2B5EF4-FFF2-40B4-BE49-F238E27FC236}">
                    <a16:creationId xmlns:a16="http://schemas.microsoft.com/office/drawing/2014/main" id="{51DD3ED4-BE23-4790-896C-B15EE08073B9}"/>
                  </a:ext>
                </a:extLst>
              </p:cNvPr>
              <p:cNvSpPr>
                <a:spLocks/>
              </p:cNvSpPr>
              <p:nvPr/>
            </p:nvSpPr>
            <p:spPr bwMode="auto">
              <a:xfrm>
                <a:off x="100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1" name="Freeform 156">
                <a:extLst>
                  <a:ext uri="{FF2B5EF4-FFF2-40B4-BE49-F238E27FC236}">
                    <a16:creationId xmlns:a16="http://schemas.microsoft.com/office/drawing/2014/main" id="{7702BFB1-B84B-4C02-B1F4-77968E46A5C8}"/>
                  </a:ext>
                </a:extLst>
              </p:cNvPr>
              <p:cNvSpPr>
                <a:spLocks/>
              </p:cNvSpPr>
              <p:nvPr/>
            </p:nvSpPr>
            <p:spPr bwMode="auto">
              <a:xfrm>
                <a:off x="1297" y="2277"/>
                <a:ext cx="67" cy="126"/>
              </a:xfrm>
              <a:custGeom>
                <a:avLst/>
                <a:gdLst>
                  <a:gd name="T0" fmla="*/ 0 w 29"/>
                  <a:gd name="T1" fmla="*/ 54 h 54"/>
                  <a:gd name="T2" fmla="*/ 18 w 29"/>
                  <a:gd name="T3" fmla="*/ 0 h 54"/>
                  <a:gd name="T4" fmla="*/ 29 w 29"/>
                  <a:gd name="T5" fmla="*/ 54 h 54"/>
                  <a:gd name="T6" fmla="*/ 0 w 29"/>
                  <a:gd name="T7" fmla="*/ 54 h 54"/>
                </a:gdLst>
                <a:ahLst/>
                <a:cxnLst>
                  <a:cxn ang="0">
                    <a:pos x="T0" y="T1"/>
                  </a:cxn>
                  <a:cxn ang="0">
                    <a:pos x="T2" y="T3"/>
                  </a:cxn>
                  <a:cxn ang="0">
                    <a:pos x="T4" y="T5"/>
                  </a:cxn>
                  <a:cxn ang="0">
                    <a:pos x="T6" y="T7"/>
                  </a:cxn>
                </a:cxnLst>
                <a:rect l="0" t="0" r="r" b="b"/>
                <a:pathLst>
                  <a:path w="29" h="54">
                    <a:moveTo>
                      <a:pt x="0" y="54"/>
                    </a:moveTo>
                    <a:cubicBezTo>
                      <a:pt x="0" y="54"/>
                      <a:pt x="3" y="32"/>
                      <a:pt x="18" y="0"/>
                    </a:cubicBezTo>
                    <a:cubicBezTo>
                      <a:pt x="18" y="0"/>
                      <a:pt x="29" y="49"/>
                      <a:pt x="29"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2" name="Freeform 157">
                <a:extLst>
                  <a:ext uri="{FF2B5EF4-FFF2-40B4-BE49-F238E27FC236}">
                    <a16:creationId xmlns:a16="http://schemas.microsoft.com/office/drawing/2014/main" id="{FABC9D47-E649-4632-A800-ADEC41D50DB2}"/>
                  </a:ext>
                </a:extLst>
              </p:cNvPr>
              <p:cNvSpPr>
                <a:spLocks/>
              </p:cNvSpPr>
              <p:nvPr/>
            </p:nvSpPr>
            <p:spPr bwMode="auto">
              <a:xfrm>
                <a:off x="156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3" name="Freeform 158">
                <a:extLst>
                  <a:ext uri="{FF2B5EF4-FFF2-40B4-BE49-F238E27FC236}">
                    <a16:creationId xmlns:a16="http://schemas.microsoft.com/office/drawing/2014/main" id="{1F46F392-C27B-4B63-8FB2-69C3CA58AA4E}"/>
                  </a:ext>
                </a:extLst>
              </p:cNvPr>
              <p:cNvSpPr>
                <a:spLocks/>
              </p:cNvSpPr>
              <p:nvPr/>
            </p:nvSpPr>
            <p:spPr bwMode="auto">
              <a:xfrm>
                <a:off x="141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4" name="Freeform 159">
                <a:extLst>
                  <a:ext uri="{FF2B5EF4-FFF2-40B4-BE49-F238E27FC236}">
                    <a16:creationId xmlns:a16="http://schemas.microsoft.com/office/drawing/2014/main" id="{DFBCD8F9-A4F9-4DA2-9C45-006F0CD26C1E}"/>
                  </a:ext>
                </a:extLst>
              </p:cNvPr>
              <p:cNvSpPr>
                <a:spLocks/>
              </p:cNvSpPr>
              <p:nvPr/>
            </p:nvSpPr>
            <p:spPr bwMode="auto">
              <a:xfrm>
                <a:off x="1274"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5" name="Freeform 160">
                <a:extLst>
                  <a:ext uri="{FF2B5EF4-FFF2-40B4-BE49-F238E27FC236}">
                    <a16:creationId xmlns:a16="http://schemas.microsoft.com/office/drawing/2014/main" id="{EB1871E0-0355-465D-9B6D-3720FE2B176F}"/>
                  </a:ext>
                </a:extLst>
              </p:cNvPr>
              <p:cNvSpPr>
                <a:spLocks/>
              </p:cNvSpPr>
              <p:nvPr/>
            </p:nvSpPr>
            <p:spPr bwMode="auto">
              <a:xfrm>
                <a:off x="1484" y="2319"/>
                <a:ext cx="39" cy="84"/>
              </a:xfrm>
              <a:custGeom>
                <a:avLst/>
                <a:gdLst>
                  <a:gd name="T0" fmla="*/ 17 w 17"/>
                  <a:gd name="T1" fmla="*/ 36 h 36"/>
                  <a:gd name="T2" fmla="*/ 6 w 17"/>
                  <a:gd name="T3" fmla="*/ 0 h 36"/>
                  <a:gd name="T4" fmla="*/ 0 w 17"/>
                  <a:gd name="T5" fmla="*/ 36 h 36"/>
                  <a:gd name="T6" fmla="*/ 17 w 17"/>
                  <a:gd name="T7" fmla="*/ 36 h 36"/>
                </a:gdLst>
                <a:ahLst/>
                <a:cxnLst>
                  <a:cxn ang="0">
                    <a:pos x="T0" y="T1"/>
                  </a:cxn>
                  <a:cxn ang="0">
                    <a:pos x="T2" y="T3"/>
                  </a:cxn>
                  <a:cxn ang="0">
                    <a:pos x="T4" y="T5"/>
                  </a:cxn>
                  <a:cxn ang="0">
                    <a:pos x="T6" y="T7"/>
                  </a:cxn>
                </a:cxnLst>
                <a:rect l="0" t="0" r="r" b="b"/>
                <a:pathLst>
                  <a:path w="17" h="36">
                    <a:moveTo>
                      <a:pt x="17" y="36"/>
                    </a:moveTo>
                    <a:cubicBezTo>
                      <a:pt x="17" y="36"/>
                      <a:pt x="15" y="19"/>
                      <a:pt x="6" y="0"/>
                    </a:cubicBezTo>
                    <a:cubicBezTo>
                      <a:pt x="6" y="0"/>
                      <a:pt x="0" y="33"/>
                      <a:pt x="0" y="36"/>
                    </a:cubicBezTo>
                    <a:lnTo>
                      <a:pt x="17"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6" name="Freeform 161">
                <a:extLst>
                  <a:ext uri="{FF2B5EF4-FFF2-40B4-BE49-F238E27FC236}">
                    <a16:creationId xmlns:a16="http://schemas.microsoft.com/office/drawing/2014/main" id="{CAD4DB9D-5E98-4AB7-A9EC-5B0038F83155}"/>
                  </a:ext>
                </a:extLst>
              </p:cNvPr>
              <p:cNvSpPr>
                <a:spLocks/>
              </p:cNvSpPr>
              <p:nvPr/>
            </p:nvSpPr>
            <p:spPr bwMode="auto">
              <a:xfrm>
                <a:off x="165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7" name="Freeform 162">
                <a:extLst>
                  <a:ext uri="{FF2B5EF4-FFF2-40B4-BE49-F238E27FC236}">
                    <a16:creationId xmlns:a16="http://schemas.microsoft.com/office/drawing/2014/main" id="{9C18730F-9F6F-4897-A89E-2199FFD9B67D}"/>
                  </a:ext>
                </a:extLst>
              </p:cNvPr>
              <p:cNvSpPr>
                <a:spLocks/>
              </p:cNvSpPr>
              <p:nvPr/>
            </p:nvSpPr>
            <p:spPr bwMode="auto">
              <a:xfrm>
                <a:off x="162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8" name="Freeform 163">
                <a:extLst>
                  <a:ext uri="{FF2B5EF4-FFF2-40B4-BE49-F238E27FC236}">
                    <a16:creationId xmlns:a16="http://schemas.microsoft.com/office/drawing/2014/main" id="{EC60835D-1B2F-4B6E-8568-5A5BE58A6308}"/>
                  </a:ext>
                </a:extLst>
              </p:cNvPr>
              <p:cNvSpPr>
                <a:spLocks/>
              </p:cNvSpPr>
              <p:nvPr/>
            </p:nvSpPr>
            <p:spPr bwMode="auto">
              <a:xfrm>
                <a:off x="1502" y="2305"/>
                <a:ext cx="67" cy="98"/>
              </a:xfrm>
              <a:custGeom>
                <a:avLst/>
                <a:gdLst>
                  <a:gd name="T0" fmla="*/ 29 w 29"/>
                  <a:gd name="T1" fmla="*/ 42 h 42"/>
                  <a:gd name="T2" fmla="*/ 11 w 29"/>
                  <a:gd name="T3" fmla="*/ 0 h 42"/>
                  <a:gd name="T4" fmla="*/ 0 w 29"/>
                  <a:gd name="T5" fmla="*/ 42 h 42"/>
                  <a:gd name="T6" fmla="*/ 29 w 29"/>
                  <a:gd name="T7" fmla="*/ 42 h 42"/>
                </a:gdLst>
                <a:ahLst/>
                <a:cxnLst>
                  <a:cxn ang="0">
                    <a:pos x="T0" y="T1"/>
                  </a:cxn>
                  <a:cxn ang="0">
                    <a:pos x="T2" y="T3"/>
                  </a:cxn>
                  <a:cxn ang="0">
                    <a:pos x="T4" y="T5"/>
                  </a:cxn>
                  <a:cxn ang="0">
                    <a:pos x="T6" y="T7"/>
                  </a:cxn>
                </a:cxnLst>
                <a:rect l="0" t="0" r="r" b="b"/>
                <a:pathLst>
                  <a:path w="29" h="42">
                    <a:moveTo>
                      <a:pt x="29" y="42"/>
                    </a:moveTo>
                    <a:cubicBezTo>
                      <a:pt x="29" y="42"/>
                      <a:pt x="26" y="24"/>
                      <a:pt x="11" y="0"/>
                    </a:cubicBezTo>
                    <a:cubicBezTo>
                      <a:pt x="11" y="0"/>
                      <a:pt x="0" y="39"/>
                      <a:pt x="0" y="42"/>
                    </a:cubicBezTo>
                    <a:lnTo>
                      <a:pt x="29"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9" name="Freeform 164">
                <a:extLst>
                  <a:ext uri="{FF2B5EF4-FFF2-40B4-BE49-F238E27FC236}">
                    <a16:creationId xmlns:a16="http://schemas.microsoft.com/office/drawing/2014/main" id="{FE1D1A20-F213-47BD-A6C9-2613A415D1F2}"/>
                  </a:ext>
                </a:extLst>
              </p:cNvPr>
              <p:cNvSpPr>
                <a:spLocks/>
              </p:cNvSpPr>
              <p:nvPr/>
            </p:nvSpPr>
            <p:spPr bwMode="auto">
              <a:xfrm>
                <a:off x="1364"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0" name="Freeform 165">
                <a:extLst>
                  <a:ext uri="{FF2B5EF4-FFF2-40B4-BE49-F238E27FC236}">
                    <a16:creationId xmlns:a16="http://schemas.microsoft.com/office/drawing/2014/main" id="{B23794F4-FF86-4471-9898-C4F5E9068BED}"/>
                  </a:ext>
                </a:extLst>
              </p:cNvPr>
              <p:cNvSpPr>
                <a:spLocks/>
              </p:cNvSpPr>
              <p:nvPr/>
            </p:nvSpPr>
            <p:spPr bwMode="auto">
              <a:xfrm>
                <a:off x="1714"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1" name="Freeform 166">
                <a:extLst>
                  <a:ext uri="{FF2B5EF4-FFF2-40B4-BE49-F238E27FC236}">
                    <a16:creationId xmlns:a16="http://schemas.microsoft.com/office/drawing/2014/main" id="{B17AD9C9-608A-45E8-BC8D-F444C5112589}"/>
                  </a:ext>
                </a:extLst>
              </p:cNvPr>
              <p:cNvSpPr>
                <a:spLocks/>
              </p:cNvSpPr>
              <p:nvPr/>
            </p:nvSpPr>
            <p:spPr bwMode="auto">
              <a:xfrm>
                <a:off x="192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2" name="Freeform 167">
                <a:extLst>
                  <a:ext uri="{FF2B5EF4-FFF2-40B4-BE49-F238E27FC236}">
                    <a16:creationId xmlns:a16="http://schemas.microsoft.com/office/drawing/2014/main" id="{DE734902-A1BD-4D2D-8B4E-3C7F7F8E4EC5}"/>
                  </a:ext>
                </a:extLst>
              </p:cNvPr>
              <p:cNvSpPr>
                <a:spLocks/>
              </p:cNvSpPr>
              <p:nvPr/>
            </p:nvSpPr>
            <p:spPr bwMode="auto">
              <a:xfrm>
                <a:off x="1813"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3" name="Freeform 168">
                <a:extLst>
                  <a:ext uri="{FF2B5EF4-FFF2-40B4-BE49-F238E27FC236}">
                    <a16:creationId xmlns:a16="http://schemas.microsoft.com/office/drawing/2014/main" id="{F613EC00-B372-46DA-AEB8-6DB1BC9C0923}"/>
                  </a:ext>
                </a:extLst>
              </p:cNvPr>
              <p:cNvSpPr>
                <a:spLocks/>
              </p:cNvSpPr>
              <p:nvPr/>
            </p:nvSpPr>
            <p:spPr bwMode="auto">
              <a:xfrm>
                <a:off x="169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4" name="Freeform 169">
                <a:extLst>
                  <a:ext uri="{FF2B5EF4-FFF2-40B4-BE49-F238E27FC236}">
                    <a16:creationId xmlns:a16="http://schemas.microsoft.com/office/drawing/2014/main" id="{7BB42E02-5246-4479-89C7-5A9E6E4F5761}"/>
                  </a:ext>
                </a:extLst>
              </p:cNvPr>
              <p:cNvSpPr>
                <a:spLocks/>
              </p:cNvSpPr>
              <p:nvPr/>
            </p:nvSpPr>
            <p:spPr bwMode="auto">
              <a:xfrm>
                <a:off x="186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5" name="Freeform 170">
                <a:extLst>
                  <a:ext uri="{FF2B5EF4-FFF2-40B4-BE49-F238E27FC236}">
                    <a16:creationId xmlns:a16="http://schemas.microsoft.com/office/drawing/2014/main" id="{C6639A25-F2E2-4335-934A-6E94C4472BC9}"/>
                  </a:ext>
                </a:extLst>
              </p:cNvPr>
              <p:cNvSpPr>
                <a:spLocks/>
              </p:cNvSpPr>
              <p:nvPr/>
            </p:nvSpPr>
            <p:spPr bwMode="auto">
              <a:xfrm>
                <a:off x="200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6" name="Freeform 171">
                <a:extLst>
                  <a:ext uri="{FF2B5EF4-FFF2-40B4-BE49-F238E27FC236}">
                    <a16:creationId xmlns:a16="http://schemas.microsoft.com/office/drawing/2014/main" id="{C59E2DD2-B562-411C-8959-0D0BCFA2ED90}"/>
                  </a:ext>
                </a:extLst>
              </p:cNvPr>
              <p:cNvSpPr>
                <a:spLocks/>
              </p:cNvSpPr>
              <p:nvPr/>
            </p:nvSpPr>
            <p:spPr bwMode="auto">
              <a:xfrm>
                <a:off x="197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7" name="Freeform 172">
                <a:extLst>
                  <a:ext uri="{FF2B5EF4-FFF2-40B4-BE49-F238E27FC236}">
                    <a16:creationId xmlns:a16="http://schemas.microsoft.com/office/drawing/2014/main" id="{76B11712-ABD3-4045-8056-BADEBF8E13A8}"/>
                  </a:ext>
                </a:extLst>
              </p:cNvPr>
              <p:cNvSpPr>
                <a:spLocks/>
              </p:cNvSpPr>
              <p:nvPr/>
            </p:nvSpPr>
            <p:spPr bwMode="auto">
              <a:xfrm>
                <a:off x="188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8" name="Freeform 173">
                <a:extLst>
                  <a:ext uri="{FF2B5EF4-FFF2-40B4-BE49-F238E27FC236}">
                    <a16:creationId xmlns:a16="http://schemas.microsoft.com/office/drawing/2014/main" id="{14C4E23B-289F-46A9-96C5-81A99FB29DC1}"/>
                  </a:ext>
                </a:extLst>
              </p:cNvPr>
              <p:cNvSpPr>
                <a:spLocks/>
              </p:cNvSpPr>
              <p:nvPr/>
            </p:nvSpPr>
            <p:spPr bwMode="auto">
              <a:xfrm>
                <a:off x="176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9" name="Freeform 174">
                <a:extLst>
                  <a:ext uri="{FF2B5EF4-FFF2-40B4-BE49-F238E27FC236}">
                    <a16:creationId xmlns:a16="http://schemas.microsoft.com/office/drawing/2014/main" id="{1A07C2A3-9717-4B4C-A1D0-7C2EAA058AD0}"/>
                  </a:ext>
                </a:extLst>
              </p:cNvPr>
              <p:cNvSpPr>
                <a:spLocks/>
              </p:cNvSpPr>
              <p:nvPr/>
            </p:nvSpPr>
            <p:spPr bwMode="auto">
              <a:xfrm>
                <a:off x="205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0" name="Freeform 175">
                <a:extLst>
                  <a:ext uri="{FF2B5EF4-FFF2-40B4-BE49-F238E27FC236}">
                    <a16:creationId xmlns:a16="http://schemas.microsoft.com/office/drawing/2014/main" id="{F2EF4105-2CFE-46F1-9A84-F4E9F555511D}"/>
                  </a:ext>
                </a:extLst>
              </p:cNvPr>
              <p:cNvSpPr>
                <a:spLocks/>
              </p:cNvSpPr>
              <p:nvPr/>
            </p:nvSpPr>
            <p:spPr bwMode="auto">
              <a:xfrm>
                <a:off x="2320"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1" name="Freeform 176">
                <a:extLst>
                  <a:ext uri="{FF2B5EF4-FFF2-40B4-BE49-F238E27FC236}">
                    <a16:creationId xmlns:a16="http://schemas.microsoft.com/office/drawing/2014/main" id="{3CBC9553-9536-4DE7-9BEB-D91A0306C045}"/>
                  </a:ext>
                </a:extLst>
              </p:cNvPr>
              <p:cNvSpPr>
                <a:spLocks/>
              </p:cNvSpPr>
              <p:nvPr/>
            </p:nvSpPr>
            <p:spPr bwMode="auto">
              <a:xfrm>
                <a:off x="218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2" name="Freeform 177">
                <a:extLst>
                  <a:ext uri="{FF2B5EF4-FFF2-40B4-BE49-F238E27FC236}">
                    <a16:creationId xmlns:a16="http://schemas.microsoft.com/office/drawing/2014/main" id="{3765DFFC-07EF-4A4B-A8C7-D184F55CEF05}"/>
                  </a:ext>
                </a:extLst>
              </p:cNvPr>
              <p:cNvSpPr>
                <a:spLocks/>
              </p:cNvSpPr>
              <p:nvPr/>
            </p:nvSpPr>
            <p:spPr bwMode="auto">
              <a:xfrm>
                <a:off x="203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3" name="Freeform 178">
                <a:extLst>
                  <a:ext uri="{FF2B5EF4-FFF2-40B4-BE49-F238E27FC236}">
                    <a16:creationId xmlns:a16="http://schemas.microsoft.com/office/drawing/2014/main" id="{FEAEE8F4-F334-42E8-9C5D-7951B51E0D61}"/>
                  </a:ext>
                </a:extLst>
              </p:cNvPr>
              <p:cNvSpPr>
                <a:spLocks/>
              </p:cNvSpPr>
              <p:nvPr/>
            </p:nvSpPr>
            <p:spPr bwMode="auto">
              <a:xfrm>
                <a:off x="224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4" name="Freeform 179">
                <a:extLst>
                  <a:ext uri="{FF2B5EF4-FFF2-40B4-BE49-F238E27FC236}">
                    <a16:creationId xmlns:a16="http://schemas.microsoft.com/office/drawing/2014/main" id="{739CDF31-DBDB-4DBD-B5C3-0A53427BA5A5}"/>
                  </a:ext>
                </a:extLst>
              </p:cNvPr>
              <p:cNvSpPr>
                <a:spLocks/>
              </p:cNvSpPr>
              <p:nvPr/>
            </p:nvSpPr>
            <p:spPr bwMode="auto">
              <a:xfrm>
                <a:off x="241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5" name="Freeform 180">
                <a:extLst>
                  <a:ext uri="{FF2B5EF4-FFF2-40B4-BE49-F238E27FC236}">
                    <a16:creationId xmlns:a16="http://schemas.microsoft.com/office/drawing/2014/main" id="{43DDAFCD-7D87-482F-9B80-268BED942062}"/>
                  </a:ext>
                </a:extLst>
              </p:cNvPr>
              <p:cNvSpPr>
                <a:spLocks/>
              </p:cNvSpPr>
              <p:nvPr/>
            </p:nvSpPr>
            <p:spPr bwMode="auto">
              <a:xfrm>
                <a:off x="238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6" name="Freeform 181">
                <a:extLst>
                  <a:ext uri="{FF2B5EF4-FFF2-40B4-BE49-F238E27FC236}">
                    <a16:creationId xmlns:a16="http://schemas.microsoft.com/office/drawing/2014/main" id="{6ED55A25-643F-4FEC-913A-2F5671203AF0}"/>
                  </a:ext>
                </a:extLst>
              </p:cNvPr>
              <p:cNvSpPr>
                <a:spLocks/>
              </p:cNvSpPr>
              <p:nvPr/>
            </p:nvSpPr>
            <p:spPr bwMode="auto">
              <a:xfrm>
                <a:off x="2263" y="2305"/>
                <a:ext cx="64"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6"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7" name="Freeform 182">
                <a:extLst>
                  <a:ext uri="{FF2B5EF4-FFF2-40B4-BE49-F238E27FC236}">
                    <a16:creationId xmlns:a16="http://schemas.microsoft.com/office/drawing/2014/main" id="{DBB872C7-69C9-4A8B-BA7C-4FD5E5B97385}"/>
                  </a:ext>
                </a:extLst>
              </p:cNvPr>
              <p:cNvSpPr>
                <a:spLocks/>
              </p:cNvSpPr>
              <p:nvPr/>
            </p:nvSpPr>
            <p:spPr bwMode="auto">
              <a:xfrm>
                <a:off x="2122" y="2287"/>
                <a:ext cx="67"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8" name="Freeform 183">
                <a:extLst>
                  <a:ext uri="{FF2B5EF4-FFF2-40B4-BE49-F238E27FC236}">
                    <a16:creationId xmlns:a16="http://schemas.microsoft.com/office/drawing/2014/main" id="{BEC76E33-06A2-4593-87A6-ABB6CE9833E3}"/>
                  </a:ext>
                </a:extLst>
              </p:cNvPr>
              <p:cNvSpPr>
                <a:spLocks/>
              </p:cNvSpPr>
              <p:nvPr/>
            </p:nvSpPr>
            <p:spPr bwMode="auto">
              <a:xfrm>
                <a:off x="2475"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9" name="Freeform 184">
                <a:extLst>
                  <a:ext uri="{FF2B5EF4-FFF2-40B4-BE49-F238E27FC236}">
                    <a16:creationId xmlns:a16="http://schemas.microsoft.com/office/drawing/2014/main" id="{6DD3C405-8779-464B-A614-C540715863A3}"/>
                  </a:ext>
                </a:extLst>
              </p:cNvPr>
              <p:cNvSpPr>
                <a:spLocks/>
              </p:cNvSpPr>
              <p:nvPr/>
            </p:nvSpPr>
            <p:spPr bwMode="auto">
              <a:xfrm>
                <a:off x="268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0" name="Freeform 185">
                <a:extLst>
                  <a:ext uri="{FF2B5EF4-FFF2-40B4-BE49-F238E27FC236}">
                    <a16:creationId xmlns:a16="http://schemas.microsoft.com/office/drawing/2014/main" id="{61DBFF03-A114-469A-94CA-3F368008C01B}"/>
                  </a:ext>
                </a:extLst>
              </p:cNvPr>
              <p:cNvSpPr>
                <a:spLocks/>
              </p:cNvSpPr>
              <p:nvPr/>
            </p:nvSpPr>
            <p:spPr bwMode="auto">
              <a:xfrm>
                <a:off x="2574"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1" name="Freeform 186">
                <a:extLst>
                  <a:ext uri="{FF2B5EF4-FFF2-40B4-BE49-F238E27FC236}">
                    <a16:creationId xmlns:a16="http://schemas.microsoft.com/office/drawing/2014/main" id="{BAA1EA85-5B73-48C3-BCE9-A77EA4051AF3}"/>
                  </a:ext>
                </a:extLst>
              </p:cNvPr>
              <p:cNvSpPr>
                <a:spLocks/>
              </p:cNvSpPr>
              <p:nvPr/>
            </p:nvSpPr>
            <p:spPr bwMode="auto">
              <a:xfrm>
                <a:off x="245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2" name="Freeform 187">
                <a:extLst>
                  <a:ext uri="{FF2B5EF4-FFF2-40B4-BE49-F238E27FC236}">
                    <a16:creationId xmlns:a16="http://schemas.microsoft.com/office/drawing/2014/main" id="{3F5E92DE-5A8A-4525-9EC1-91D74427C0E6}"/>
                  </a:ext>
                </a:extLst>
              </p:cNvPr>
              <p:cNvSpPr>
                <a:spLocks/>
              </p:cNvSpPr>
              <p:nvPr/>
            </p:nvSpPr>
            <p:spPr bwMode="auto">
              <a:xfrm>
                <a:off x="262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3" name="Freeform 188">
                <a:extLst>
                  <a:ext uri="{FF2B5EF4-FFF2-40B4-BE49-F238E27FC236}">
                    <a16:creationId xmlns:a16="http://schemas.microsoft.com/office/drawing/2014/main" id="{362D6D21-B2B6-491B-9033-B8CCB2D03918}"/>
                  </a:ext>
                </a:extLst>
              </p:cNvPr>
              <p:cNvSpPr>
                <a:spLocks/>
              </p:cNvSpPr>
              <p:nvPr/>
            </p:nvSpPr>
            <p:spPr bwMode="auto">
              <a:xfrm>
                <a:off x="276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4" name="Freeform 189">
                <a:extLst>
                  <a:ext uri="{FF2B5EF4-FFF2-40B4-BE49-F238E27FC236}">
                    <a16:creationId xmlns:a16="http://schemas.microsoft.com/office/drawing/2014/main" id="{F4AD8FB9-4B2C-44A1-BA47-E2B799C67672}"/>
                  </a:ext>
                </a:extLst>
              </p:cNvPr>
              <p:cNvSpPr>
                <a:spLocks/>
              </p:cNvSpPr>
              <p:nvPr/>
            </p:nvSpPr>
            <p:spPr bwMode="auto">
              <a:xfrm>
                <a:off x="273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5" name="Freeform 190">
                <a:extLst>
                  <a:ext uri="{FF2B5EF4-FFF2-40B4-BE49-F238E27FC236}">
                    <a16:creationId xmlns:a16="http://schemas.microsoft.com/office/drawing/2014/main" id="{094CB7E4-C05F-4D11-BC2A-D59E2EB821E4}"/>
                  </a:ext>
                </a:extLst>
              </p:cNvPr>
              <p:cNvSpPr>
                <a:spLocks/>
              </p:cNvSpPr>
              <p:nvPr/>
            </p:nvSpPr>
            <p:spPr bwMode="auto">
              <a:xfrm>
                <a:off x="2641"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6" name="Freeform 191">
                <a:extLst>
                  <a:ext uri="{FF2B5EF4-FFF2-40B4-BE49-F238E27FC236}">
                    <a16:creationId xmlns:a16="http://schemas.microsoft.com/office/drawing/2014/main" id="{1A91B92E-4DAC-4E32-BF96-041455F20F0E}"/>
                  </a:ext>
                </a:extLst>
              </p:cNvPr>
              <p:cNvSpPr>
                <a:spLocks/>
              </p:cNvSpPr>
              <p:nvPr/>
            </p:nvSpPr>
            <p:spPr bwMode="auto">
              <a:xfrm>
                <a:off x="2528"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7" name="Freeform 192">
                <a:extLst>
                  <a:ext uri="{FF2B5EF4-FFF2-40B4-BE49-F238E27FC236}">
                    <a16:creationId xmlns:a16="http://schemas.microsoft.com/office/drawing/2014/main" id="{2BB97105-8195-4780-A964-2AAF57C74A7C}"/>
                  </a:ext>
                </a:extLst>
              </p:cNvPr>
              <p:cNvSpPr>
                <a:spLocks/>
              </p:cNvSpPr>
              <p:nvPr/>
            </p:nvSpPr>
            <p:spPr bwMode="auto">
              <a:xfrm>
                <a:off x="281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8" name="Freeform 193">
                <a:extLst>
                  <a:ext uri="{FF2B5EF4-FFF2-40B4-BE49-F238E27FC236}">
                    <a16:creationId xmlns:a16="http://schemas.microsoft.com/office/drawing/2014/main" id="{B42E86D6-89D0-40FA-BD2B-53060C093429}"/>
                  </a:ext>
                </a:extLst>
              </p:cNvPr>
              <p:cNvSpPr>
                <a:spLocks/>
              </p:cNvSpPr>
              <p:nvPr/>
            </p:nvSpPr>
            <p:spPr bwMode="auto">
              <a:xfrm>
                <a:off x="3081"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9" name="Freeform 194">
                <a:extLst>
                  <a:ext uri="{FF2B5EF4-FFF2-40B4-BE49-F238E27FC236}">
                    <a16:creationId xmlns:a16="http://schemas.microsoft.com/office/drawing/2014/main" id="{4DC3B883-D679-4F21-9918-8B042D74E866}"/>
                  </a:ext>
                </a:extLst>
              </p:cNvPr>
              <p:cNvSpPr>
                <a:spLocks/>
              </p:cNvSpPr>
              <p:nvPr/>
            </p:nvSpPr>
            <p:spPr bwMode="auto">
              <a:xfrm>
                <a:off x="2940"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0" name="Freeform 195">
                <a:extLst>
                  <a:ext uri="{FF2B5EF4-FFF2-40B4-BE49-F238E27FC236}">
                    <a16:creationId xmlns:a16="http://schemas.microsoft.com/office/drawing/2014/main" id="{BAF3C083-DDF0-4256-B8F2-F1BD7F1393FB}"/>
                  </a:ext>
                </a:extLst>
              </p:cNvPr>
              <p:cNvSpPr>
                <a:spLocks/>
              </p:cNvSpPr>
              <p:nvPr/>
            </p:nvSpPr>
            <p:spPr bwMode="auto">
              <a:xfrm>
                <a:off x="279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1" name="Freeform 196">
                <a:extLst>
                  <a:ext uri="{FF2B5EF4-FFF2-40B4-BE49-F238E27FC236}">
                    <a16:creationId xmlns:a16="http://schemas.microsoft.com/office/drawing/2014/main" id="{F12EE5A8-1CA7-4C1D-BBDA-CC87F188190D}"/>
                  </a:ext>
                </a:extLst>
              </p:cNvPr>
              <p:cNvSpPr>
                <a:spLocks/>
              </p:cNvSpPr>
              <p:nvPr/>
            </p:nvSpPr>
            <p:spPr bwMode="auto">
              <a:xfrm>
                <a:off x="3005"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2" name="Freeform 197">
                <a:extLst>
                  <a:ext uri="{FF2B5EF4-FFF2-40B4-BE49-F238E27FC236}">
                    <a16:creationId xmlns:a16="http://schemas.microsoft.com/office/drawing/2014/main" id="{31D41BD4-9934-4393-B58F-F26FE2684F16}"/>
                  </a:ext>
                </a:extLst>
              </p:cNvPr>
              <p:cNvSpPr>
                <a:spLocks/>
              </p:cNvSpPr>
              <p:nvPr/>
            </p:nvSpPr>
            <p:spPr bwMode="auto">
              <a:xfrm>
                <a:off x="3180"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3" name="Freeform 198">
                <a:extLst>
                  <a:ext uri="{FF2B5EF4-FFF2-40B4-BE49-F238E27FC236}">
                    <a16:creationId xmlns:a16="http://schemas.microsoft.com/office/drawing/2014/main" id="{2E91D217-D13A-4CAA-9A28-A2B00B7A6B75}"/>
                  </a:ext>
                </a:extLst>
              </p:cNvPr>
              <p:cNvSpPr>
                <a:spLocks/>
              </p:cNvSpPr>
              <p:nvPr/>
            </p:nvSpPr>
            <p:spPr bwMode="auto">
              <a:xfrm>
                <a:off x="3143"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4" name="Freeform 199">
                <a:extLst>
                  <a:ext uri="{FF2B5EF4-FFF2-40B4-BE49-F238E27FC236}">
                    <a16:creationId xmlns:a16="http://schemas.microsoft.com/office/drawing/2014/main" id="{8B910884-E37D-4A31-882E-2E9B8216EFB3}"/>
                  </a:ext>
                </a:extLst>
              </p:cNvPr>
              <p:cNvSpPr>
                <a:spLocks/>
              </p:cNvSpPr>
              <p:nvPr/>
            </p:nvSpPr>
            <p:spPr bwMode="auto">
              <a:xfrm>
                <a:off x="3023"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5" name="Freeform 200">
                <a:extLst>
                  <a:ext uri="{FF2B5EF4-FFF2-40B4-BE49-F238E27FC236}">
                    <a16:creationId xmlns:a16="http://schemas.microsoft.com/office/drawing/2014/main" id="{9B3848EC-D3EC-4E1C-877C-0D9309C34FE4}"/>
                  </a:ext>
                </a:extLst>
              </p:cNvPr>
              <p:cNvSpPr>
                <a:spLocks/>
              </p:cNvSpPr>
              <p:nvPr/>
            </p:nvSpPr>
            <p:spPr bwMode="auto">
              <a:xfrm>
                <a:off x="2882"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6" name="Freeform 201">
                <a:extLst>
                  <a:ext uri="{FF2B5EF4-FFF2-40B4-BE49-F238E27FC236}">
                    <a16:creationId xmlns:a16="http://schemas.microsoft.com/office/drawing/2014/main" id="{57CCC3DC-C073-4B53-BED3-A784AA0B6F60}"/>
                  </a:ext>
                </a:extLst>
              </p:cNvPr>
              <p:cNvSpPr>
                <a:spLocks/>
              </p:cNvSpPr>
              <p:nvPr/>
            </p:nvSpPr>
            <p:spPr bwMode="auto">
              <a:xfrm>
                <a:off x="321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7" name="Freeform 202">
                <a:extLst>
                  <a:ext uri="{FF2B5EF4-FFF2-40B4-BE49-F238E27FC236}">
                    <a16:creationId xmlns:a16="http://schemas.microsoft.com/office/drawing/2014/main" id="{B485A619-653E-47A3-82CA-D085E4AE2195}"/>
                  </a:ext>
                </a:extLst>
              </p:cNvPr>
              <p:cNvSpPr>
                <a:spLocks/>
              </p:cNvSpPr>
              <p:nvPr/>
            </p:nvSpPr>
            <p:spPr bwMode="auto">
              <a:xfrm>
                <a:off x="3422"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8" name="Freeform 203">
                <a:extLst>
                  <a:ext uri="{FF2B5EF4-FFF2-40B4-BE49-F238E27FC236}">
                    <a16:creationId xmlns:a16="http://schemas.microsoft.com/office/drawing/2014/main" id="{83391D3F-A282-410C-9B38-F29C22D31C0C}"/>
                  </a:ext>
                </a:extLst>
              </p:cNvPr>
              <p:cNvSpPr>
                <a:spLocks/>
              </p:cNvSpPr>
              <p:nvPr/>
            </p:nvSpPr>
            <p:spPr bwMode="auto">
              <a:xfrm>
                <a:off x="3309"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9" name="Freeform 204">
                <a:extLst>
                  <a:ext uri="{FF2B5EF4-FFF2-40B4-BE49-F238E27FC236}">
                    <a16:creationId xmlns:a16="http://schemas.microsoft.com/office/drawing/2014/main" id="{AF5A6CC7-C4A0-4707-AF9E-3CD57E038DD4}"/>
                  </a:ext>
                </a:extLst>
              </p:cNvPr>
              <p:cNvSpPr>
                <a:spLocks/>
              </p:cNvSpPr>
              <p:nvPr/>
            </p:nvSpPr>
            <p:spPr bwMode="auto">
              <a:xfrm>
                <a:off x="3191" y="2303"/>
                <a:ext cx="33"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20" name="Freeform 206">
              <a:extLst>
                <a:ext uri="{FF2B5EF4-FFF2-40B4-BE49-F238E27FC236}">
                  <a16:creationId xmlns:a16="http://schemas.microsoft.com/office/drawing/2014/main" id="{EABD3E35-C7B0-4EE4-98D8-76DB2A0812C9}"/>
                </a:ext>
              </a:extLst>
            </p:cNvPr>
            <p:cNvSpPr>
              <a:spLocks/>
            </p:cNvSpPr>
            <p:nvPr/>
          </p:nvSpPr>
          <p:spPr bwMode="auto">
            <a:xfrm>
              <a:off x="335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 name="Freeform 207">
              <a:extLst>
                <a:ext uri="{FF2B5EF4-FFF2-40B4-BE49-F238E27FC236}">
                  <a16:creationId xmlns:a16="http://schemas.microsoft.com/office/drawing/2014/main" id="{AEBAE833-D96C-4C67-A5F2-D82361A13289}"/>
                </a:ext>
              </a:extLst>
            </p:cNvPr>
            <p:cNvSpPr>
              <a:spLocks/>
            </p:cNvSpPr>
            <p:nvPr/>
          </p:nvSpPr>
          <p:spPr bwMode="auto">
            <a:xfrm>
              <a:off x="350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 name="Freeform 208">
              <a:extLst>
                <a:ext uri="{FF2B5EF4-FFF2-40B4-BE49-F238E27FC236}">
                  <a16:creationId xmlns:a16="http://schemas.microsoft.com/office/drawing/2014/main" id="{A27A868F-C8C1-4D13-A89C-798D3D59D265}"/>
                </a:ext>
              </a:extLst>
            </p:cNvPr>
            <p:cNvSpPr>
              <a:spLocks/>
            </p:cNvSpPr>
            <p:nvPr/>
          </p:nvSpPr>
          <p:spPr bwMode="auto">
            <a:xfrm>
              <a:off x="347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 name="Freeform 209">
              <a:extLst>
                <a:ext uri="{FF2B5EF4-FFF2-40B4-BE49-F238E27FC236}">
                  <a16:creationId xmlns:a16="http://schemas.microsoft.com/office/drawing/2014/main" id="{D72D4850-CCDE-4CDF-9110-4356A5804E18}"/>
                </a:ext>
              </a:extLst>
            </p:cNvPr>
            <p:cNvSpPr>
              <a:spLocks/>
            </p:cNvSpPr>
            <p:nvPr/>
          </p:nvSpPr>
          <p:spPr bwMode="auto">
            <a:xfrm>
              <a:off x="3376"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 name="Freeform 210">
              <a:extLst>
                <a:ext uri="{FF2B5EF4-FFF2-40B4-BE49-F238E27FC236}">
                  <a16:creationId xmlns:a16="http://schemas.microsoft.com/office/drawing/2014/main" id="{B90A4148-D9C9-4244-A5CA-79D7CF1333B0}"/>
                </a:ext>
              </a:extLst>
            </p:cNvPr>
            <p:cNvSpPr>
              <a:spLocks/>
            </p:cNvSpPr>
            <p:nvPr/>
          </p:nvSpPr>
          <p:spPr bwMode="auto">
            <a:xfrm>
              <a:off x="3263"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211">
              <a:extLst>
                <a:ext uri="{FF2B5EF4-FFF2-40B4-BE49-F238E27FC236}">
                  <a16:creationId xmlns:a16="http://schemas.microsoft.com/office/drawing/2014/main" id="{9DBBCE5E-7C28-49E1-A6F5-BA77242613B3}"/>
                </a:ext>
              </a:extLst>
            </p:cNvPr>
            <p:cNvSpPr>
              <a:spLocks/>
            </p:cNvSpPr>
            <p:nvPr/>
          </p:nvSpPr>
          <p:spPr bwMode="auto">
            <a:xfrm>
              <a:off x="355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 name="Freeform 212">
              <a:extLst>
                <a:ext uri="{FF2B5EF4-FFF2-40B4-BE49-F238E27FC236}">
                  <a16:creationId xmlns:a16="http://schemas.microsoft.com/office/drawing/2014/main" id="{96652EF1-00B4-42E8-8A55-5EE4150D2BE1}"/>
                </a:ext>
              </a:extLst>
            </p:cNvPr>
            <p:cNvSpPr>
              <a:spLocks/>
            </p:cNvSpPr>
            <p:nvPr/>
          </p:nvSpPr>
          <p:spPr bwMode="auto">
            <a:xfrm>
              <a:off x="381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 name="Freeform 213">
              <a:extLst>
                <a:ext uri="{FF2B5EF4-FFF2-40B4-BE49-F238E27FC236}">
                  <a16:creationId xmlns:a16="http://schemas.microsoft.com/office/drawing/2014/main" id="{52313CA5-5644-4E31-B556-7FDA51DF41F1}"/>
                </a:ext>
              </a:extLst>
            </p:cNvPr>
            <p:cNvSpPr>
              <a:spLocks/>
            </p:cNvSpPr>
            <p:nvPr/>
          </p:nvSpPr>
          <p:spPr bwMode="auto">
            <a:xfrm>
              <a:off x="3675"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 name="Freeform 214">
              <a:extLst>
                <a:ext uri="{FF2B5EF4-FFF2-40B4-BE49-F238E27FC236}">
                  <a16:creationId xmlns:a16="http://schemas.microsoft.com/office/drawing/2014/main" id="{0732B938-DBD6-49ED-9993-E37BFEFCA4E2}"/>
                </a:ext>
              </a:extLst>
            </p:cNvPr>
            <p:cNvSpPr>
              <a:spLocks/>
            </p:cNvSpPr>
            <p:nvPr/>
          </p:nvSpPr>
          <p:spPr bwMode="auto">
            <a:xfrm>
              <a:off x="3530"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 name="Freeform 215">
              <a:extLst>
                <a:ext uri="{FF2B5EF4-FFF2-40B4-BE49-F238E27FC236}">
                  <a16:creationId xmlns:a16="http://schemas.microsoft.com/office/drawing/2014/main" id="{5DA09C0E-651A-49ED-9A0A-5A1BB87E6CB2}"/>
                </a:ext>
              </a:extLst>
            </p:cNvPr>
            <p:cNvSpPr>
              <a:spLocks/>
            </p:cNvSpPr>
            <p:nvPr/>
          </p:nvSpPr>
          <p:spPr bwMode="auto">
            <a:xfrm>
              <a:off x="374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 name="Freeform 216">
              <a:extLst>
                <a:ext uri="{FF2B5EF4-FFF2-40B4-BE49-F238E27FC236}">
                  <a16:creationId xmlns:a16="http://schemas.microsoft.com/office/drawing/2014/main" id="{6D861889-A8A2-4702-A403-A462A6CBABD9}"/>
                </a:ext>
              </a:extLst>
            </p:cNvPr>
            <p:cNvSpPr>
              <a:spLocks/>
            </p:cNvSpPr>
            <p:nvPr/>
          </p:nvSpPr>
          <p:spPr bwMode="auto">
            <a:xfrm>
              <a:off x="391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 name="Freeform 217">
              <a:extLst>
                <a:ext uri="{FF2B5EF4-FFF2-40B4-BE49-F238E27FC236}">
                  <a16:creationId xmlns:a16="http://schemas.microsoft.com/office/drawing/2014/main" id="{A3E8ED66-D680-4E44-8DB2-FC707A5F5C34}"/>
                </a:ext>
              </a:extLst>
            </p:cNvPr>
            <p:cNvSpPr>
              <a:spLocks/>
            </p:cNvSpPr>
            <p:nvPr/>
          </p:nvSpPr>
          <p:spPr bwMode="auto">
            <a:xfrm>
              <a:off x="387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 name="Freeform 218">
              <a:extLst>
                <a:ext uri="{FF2B5EF4-FFF2-40B4-BE49-F238E27FC236}">
                  <a16:creationId xmlns:a16="http://schemas.microsoft.com/office/drawing/2014/main" id="{7C5D4DAC-945C-43CC-BC57-56CCB86ADC14}"/>
                </a:ext>
              </a:extLst>
            </p:cNvPr>
            <p:cNvSpPr>
              <a:spLocks/>
            </p:cNvSpPr>
            <p:nvPr/>
          </p:nvSpPr>
          <p:spPr bwMode="auto">
            <a:xfrm>
              <a:off x="375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 name="Freeform 219">
              <a:extLst>
                <a:ext uri="{FF2B5EF4-FFF2-40B4-BE49-F238E27FC236}">
                  <a16:creationId xmlns:a16="http://schemas.microsoft.com/office/drawing/2014/main" id="{C70A71C2-19FF-4FA8-AAEE-D5273BE45F0A}"/>
                </a:ext>
              </a:extLst>
            </p:cNvPr>
            <p:cNvSpPr>
              <a:spLocks/>
            </p:cNvSpPr>
            <p:nvPr/>
          </p:nvSpPr>
          <p:spPr bwMode="auto">
            <a:xfrm>
              <a:off x="3618" y="2287"/>
              <a:ext cx="66"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 name="Freeform 220">
              <a:extLst>
                <a:ext uri="{FF2B5EF4-FFF2-40B4-BE49-F238E27FC236}">
                  <a16:creationId xmlns:a16="http://schemas.microsoft.com/office/drawing/2014/main" id="{6AAECBBB-F252-4828-907E-E15B58A06EC8}"/>
                </a:ext>
              </a:extLst>
            </p:cNvPr>
            <p:cNvSpPr>
              <a:spLocks/>
            </p:cNvSpPr>
            <p:nvPr/>
          </p:nvSpPr>
          <p:spPr bwMode="auto">
            <a:xfrm>
              <a:off x="397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2"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 name="Freeform 221">
              <a:extLst>
                <a:ext uri="{FF2B5EF4-FFF2-40B4-BE49-F238E27FC236}">
                  <a16:creationId xmlns:a16="http://schemas.microsoft.com/office/drawing/2014/main" id="{D2276E10-A756-4226-893C-B953507953EC}"/>
                </a:ext>
              </a:extLst>
            </p:cNvPr>
            <p:cNvSpPr>
              <a:spLocks/>
            </p:cNvSpPr>
            <p:nvPr/>
          </p:nvSpPr>
          <p:spPr bwMode="auto">
            <a:xfrm>
              <a:off x="418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 name="Freeform 222">
              <a:extLst>
                <a:ext uri="{FF2B5EF4-FFF2-40B4-BE49-F238E27FC236}">
                  <a16:creationId xmlns:a16="http://schemas.microsoft.com/office/drawing/2014/main" id="{D1A3EE41-497B-44F3-9E8A-F55514D0A889}"/>
                </a:ext>
              </a:extLst>
            </p:cNvPr>
            <p:cNvSpPr>
              <a:spLocks/>
            </p:cNvSpPr>
            <p:nvPr/>
          </p:nvSpPr>
          <p:spPr bwMode="auto">
            <a:xfrm>
              <a:off x="4069"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 name="Freeform 223">
              <a:extLst>
                <a:ext uri="{FF2B5EF4-FFF2-40B4-BE49-F238E27FC236}">
                  <a16:creationId xmlns:a16="http://schemas.microsoft.com/office/drawing/2014/main" id="{0F7B3EBA-F4D3-4AF3-953A-C17BB74EDE19}"/>
                </a:ext>
              </a:extLst>
            </p:cNvPr>
            <p:cNvSpPr>
              <a:spLocks/>
            </p:cNvSpPr>
            <p:nvPr/>
          </p:nvSpPr>
          <p:spPr bwMode="auto">
            <a:xfrm>
              <a:off x="3952"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 name="Freeform 224">
              <a:extLst>
                <a:ext uri="{FF2B5EF4-FFF2-40B4-BE49-F238E27FC236}">
                  <a16:creationId xmlns:a16="http://schemas.microsoft.com/office/drawing/2014/main" id="{0A8D970D-E410-4ED9-ADF2-0E429F612557}"/>
                </a:ext>
              </a:extLst>
            </p:cNvPr>
            <p:cNvSpPr>
              <a:spLocks/>
            </p:cNvSpPr>
            <p:nvPr/>
          </p:nvSpPr>
          <p:spPr bwMode="auto">
            <a:xfrm>
              <a:off x="412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 name="Freeform 225">
              <a:extLst>
                <a:ext uri="{FF2B5EF4-FFF2-40B4-BE49-F238E27FC236}">
                  <a16:creationId xmlns:a16="http://schemas.microsoft.com/office/drawing/2014/main" id="{47C7B823-F04F-4171-9C74-473C50078C03}"/>
                </a:ext>
              </a:extLst>
            </p:cNvPr>
            <p:cNvSpPr>
              <a:spLocks/>
            </p:cNvSpPr>
            <p:nvPr/>
          </p:nvSpPr>
          <p:spPr bwMode="auto">
            <a:xfrm>
              <a:off x="426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 name="Freeform 226">
              <a:extLst>
                <a:ext uri="{FF2B5EF4-FFF2-40B4-BE49-F238E27FC236}">
                  <a16:creationId xmlns:a16="http://schemas.microsoft.com/office/drawing/2014/main" id="{7B55E44D-290F-46B5-AE26-96FBC2400FC0}"/>
                </a:ext>
              </a:extLst>
            </p:cNvPr>
            <p:cNvSpPr>
              <a:spLocks/>
            </p:cNvSpPr>
            <p:nvPr/>
          </p:nvSpPr>
          <p:spPr bwMode="auto">
            <a:xfrm>
              <a:off x="423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 name="Freeform 227">
              <a:extLst>
                <a:ext uri="{FF2B5EF4-FFF2-40B4-BE49-F238E27FC236}">
                  <a16:creationId xmlns:a16="http://schemas.microsoft.com/office/drawing/2014/main" id="{06D1A045-3A1E-49EA-B01D-8EA24D43391C}"/>
                </a:ext>
              </a:extLst>
            </p:cNvPr>
            <p:cNvSpPr>
              <a:spLocks/>
            </p:cNvSpPr>
            <p:nvPr/>
          </p:nvSpPr>
          <p:spPr bwMode="auto">
            <a:xfrm>
              <a:off x="4136" y="2305"/>
              <a:ext cx="51"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 name="Freeform 228">
              <a:extLst>
                <a:ext uri="{FF2B5EF4-FFF2-40B4-BE49-F238E27FC236}">
                  <a16:creationId xmlns:a16="http://schemas.microsoft.com/office/drawing/2014/main" id="{A046B578-2AFC-438B-97D3-6774BF21804D}"/>
                </a:ext>
              </a:extLst>
            </p:cNvPr>
            <p:cNvSpPr>
              <a:spLocks/>
            </p:cNvSpPr>
            <p:nvPr/>
          </p:nvSpPr>
          <p:spPr bwMode="auto">
            <a:xfrm>
              <a:off x="4023" y="2287"/>
              <a:ext cx="51"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 name="Freeform 229">
              <a:extLst>
                <a:ext uri="{FF2B5EF4-FFF2-40B4-BE49-F238E27FC236}">
                  <a16:creationId xmlns:a16="http://schemas.microsoft.com/office/drawing/2014/main" id="{CA49E734-27FC-4BD2-98A0-4A92159FE2B9}"/>
                </a:ext>
              </a:extLst>
            </p:cNvPr>
            <p:cNvSpPr>
              <a:spLocks/>
            </p:cNvSpPr>
            <p:nvPr/>
          </p:nvSpPr>
          <p:spPr bwMode="auto">
            <a:xfrm>
              <a:off x="431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 name="Freeform 230">
              <a:extLst>
                <a:ext uri="{FF2B5EF4-FFF2-40B4-BE49-F238E27FC236}">
                  <a16:creationId xmlns:a16="http://schemas.microsoft.com/office/drawing/2014/main" id="{FE0E4AEF-9A9B-4522-995A-71649F717F4B}"/>
                </a:ext>
              </a:extLst>
            </p:cNvPr>
            <p:cNvSpPr>
              <a:spLocks/>
            </p:cNvSpPr>
            <p:nvPr/>
          </p:nvSpPr>
          <p:spPr bwMode="auto">
            <a:xfrm>
              <a:off x="4576"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 name="Freeform 231">
              <a:extLst>
                <a:ext uri="{FF2B5EF4-FFF2-40B4-BE49-F238E27FC236}">
                  <a16:creationId xmlns:a16="http://schemas.microsoft.com/office/drawing/2014/main" id="{CA5BA31B-6DAD-4A30-A01E-D47C46DD72B9}"/>
                </a:ext>
              </a:extLst>
            </p:cNvPr>
            <p:cNvSpPr>
              <a:spLocks/>
            </p:cNvSpPr>
            <p:nvPr/>
          </p:nvSpPr>
          <p:spPr bwMode="auto">
            <a:xfrm>
              <a:off x="443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 name="Freeform 232">
              <a:extLst>
                <a:ext uri="{FF2B5EF4-FFF2-40B4-BE49-F238E27FC236}">
                  <a16:creationId xmlns:a16="http://schemas.microsoft.com/office/drawing/2014/main" id="{6255F007-D115-4869-BDFF-6A58443EDF39}"/>
                </a:ext>
              </a:extLst>
            </p:cNvPr>
            <p:cNvSpPr>
              <a:spLocks/>
            </p:cNvSpPr>
            <p:nvPr/>
          </p:nvSpPr>
          <p:spPr bwMode="auto">
            <a:xfrm>
              <a:off x="4290"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 name="Freeform 233">
              <a:extLst>
                <a:ext uri="{FF2B5EF4-FFF2-40B4-BE49-F238E27FC236}">
                  <a16:creationId xmlns:a16="http://schemas.microsoft.com/office/drawing/2014/main" id="{77A40817-06CD-4990-8BF6-D04DA67D1636}"/>
                </a:ext>
              </a:extLst>
            </p:cNvPr>
            <p:cNvSpPr>
              <a:spLocks/>
            </p:cNvSpPr>
            <p:nvPr/>
          </p:nvSpPr>
          <p:spPr bwMode="auto">
            <a:xfrm>
              <a:off x="450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 name="Freeform 234">
              <a:extLst>
                <a:ext uri="{FF2B5EF4-FFF2-40B4-BE49-F238E27FC236}">
                  <a16:creationId xmlns:a16="http://schemas.microsoft.com/office/drawing/2014/main" id="{5230E45A-7403-4011-9BAC-192F841322DD}"/>
                </a:ext>
              </a:extLst>
            </p:cNvPr>
            <p:cNvSpPr>
              <a:spLocks/>
            </p:cNvSpPr>
            <p:nvPr/>
          </p:nvSpPr>
          <p:spPr bwMode="auto">
            <a:xfrm>
              <a:off x="467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 name="Freeform 235">
              <a:extLst>
                <a:ext uri="{FF2B5EF4-FFF2-40B4-BE49-F238E27FC236}">
                  <a16:creationId xmlns:a16="http://schemas.microsoft.com/office/drawing/2014/main" id="{98B567C3-0EB3-457C-B9BD-938F097D2BAE}"/>
                </a:ext>
              </a:extLst>
            </p:cNvPr>
            <p:cNvSpPr>
              <a:spLocks/>
            </p:cNvSpPr>
            <p:nvPr/>
          </p:nvSpPr>
          <p:spPr bwMode="auto">
            <a:xfrm>
              <a:off x="463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0" name="Freeform 236">
              <a:extLst>
                <a:ext uri="{FF2B5EF4-FFF2-40B4-BE49-F238E27FC236}">
                  <a16:creationId xmlns:a16="http://schemas.microsoft.com/office/drawing/2014/main" id="{765A5C3D-A38E-4231-B4EE-C11326D538EF}"/>
                </a:ext>
              </a:extLst>
            </p:cNvPr>
            <p:cNvSpPr>
              <a:spLocks/>
            </p:cNvSpPr>
            <p:nvPr/>
          </p:nvSpPr>
          <p:spPr bwMode="auto">
            <a:xfrm>
              <a:off x="451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 name="Freeform 237">
              <a:extLst>
                <a:ext uri="{FF2B5EF4-FFF2-40B4-BE49-F238E27FC236}">
                  <a16:creationId xmlns:a16="http://schemas.microsoft.com/office/drawing/2014/main" id="{DAA37AE3-CB8B-49B9-804C-19543E5256FA}"/>
                </a:ext>
              </a:extLst>
            </p:cNvPr>
            <p:cNvSpPr>
              <a:spLocks/>
            </p:cNvSpPr>
            <p:nvPr/>
          </p:nvSpPr>
          <p:spPr bwMode="auto">
            <a:xfrm>
              <a:off x="4378"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 name="Freeform 238">
              <a:extLst>
                <a:ext uri="{FF2B5EF4-FFF2-40B4-BE49-F238E27FC236}">
                  <a16:creationId xmlns:a16="http://schemas.microsoft.com/office/drawing/2014/main" id="{DF01442F-CEE1-467C-A44F-B71258CB4CDC}"/>
                </a:ext>
              </a:extLst>
            </p:cNvPr>
            <p:cNvSpPr>
              <a:spLocks/>
            </p:cNvSpPr>
            <p:nvPr/>
          </p:nvSpPr>
          <p:spPr bwMode="auto">
            <a:xfrm>
              <a:off x="4694"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 name="Freeform 239">
              <a:extLst>
                <a:ext uri="{FF2B5EF4-FFF2-40B4-BE49-F238E27FC236}">
                  <a16:creationId xmlns:a16="http://schemas.microsoft.com/office/drawing/2014/main" id="{2B613D84-A5EB-4E94-9306-0AC3F8287F64}"/>
                </a:ext>
              </a:extLst>
            </p:cNvPr>
            <p:cNvSpPr>
              <a:spLocks/>
            </p:cNvSpPr>
            <p:nvPr/>
          </p:nvSpPr>
          <p:spPr bwMode="auto">
            <a:xfrm>
              <a:off x="490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 name="Freeform 240">
              <a:extLst>
                <a:ext uri="{FF2B5EF4-FFF2-40B4-BE49-F238E27FC236}">
                  <a16:creationId xmlns:a16="http://schemas.microsoft.com/office/drawing/2014/main" id="{E018DE82-C0C0-4675-94D0-4A1AD6727C50}"/>
                </a:ext>
              </a:extLst>
            </p:cNvPr>
            <p:cNvSpPr>
              <a:spLocks/>
            </p:cNvSpPr>
            <p:nvPr/>
          </p:nvSpPr>
          <p:spPr bwMode="auto">
            <a:xfrm>
              <a:off x="479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 name="Freeform 241">
              <a:extLst>
                <a:ext uri="{FF2B5EF4-FFF2-40B4-BE49-F238E27FC236}">
                  <a16:creationId xmlns:a16="http://schemas.microsoft.com/office/drawing/2014/main" id="{9A96CCD6-B53F-4F48-AD38-6A7B7099CE4A}"/>
                </a:ext>
              </a:extLst>
            </p:cNvPr>
            <p:cNvSpPr>
              <a:spLocks/>
            </p:cNvSpPr>
            <p:nvPr/>
          </p:nvSpPr>
          <p:spPr bwMode="auto">
            <a:xfrm>
              <a:off x="4675"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 name="Freeform 242">
              <a:extLst>
                <a:ext uri="{FF2B5EF4-FFF2-40B4-BE49-F238E27FC236}">
                  <a16:creationId xmlns:a16="http://schemas.microsoft.com/office/drawing/2014/main" id="{B1DEB4BB-C6F6-4932-9361-44D0044FCDC0}"/>
                </a:ext>
              </a:extLst>
            </p:cNvPr>
            <p:cNvSpPr>
              <a:spLocks/>
            </p:cNvSpPr>
            <p:nvPr/>
          </p:nvSpPr>
          <p:spPr bwMode="auto">
            <a:xfrm>
              <a:off x="4843"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 name="Freeform 243">
              <a:extLst>
                <a:ext uri="{FF2B5EF4-FFF2-40B4-BE49-F238E27FC236}">
                  <a16:creationId xmlns:a16="http://schemas.microsoft.com/office/drawing/2014/main" id="{88B3820F-E575-45D4-9E45-148EBA0D646E}"/>
                </a:ext>
              </a:extLst>
            </p:cNvPr>
            <p:cNvSpPr>
              <a:spLocks/>
            </p:cNvSpPr>
            <p:nvPr/>
          </p:nvSpPr>
          <p:spPr bwMode="auto">
            <a:xfrm>
              <a:off x="498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 name="Freeform 244">
              <a:extLst>
                <a:ext uri="{FF2B5EF4-FFF2-40B4-BE49-F238E27FC236}">
                  <a16:creationId xmlns:a16="http://schemas.microsoft.com/office/drawing/2014/main" id="{981B44BD-21F3-449B-B76C-A8BFA0A8D357}"/>
                </a:ext>
              </a:extLst>
            </p:cNvPr>
            <p:cNvSpPr>
              <a:spLocks/>
            </p:cNvSpPr>
            <p:nvPr/>
          </p:nvSpPr>
          <p:spPr bwMode="auto">
            <a:xfrm>
              <a:off x="495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 name="Freeform 245">
              <a:extLst>
                <a:ext uri="{FF2B5EF4-FFF2-40B4-BE49-F238E27FC236}">
                  <a16:creationId xmlns:a16="http://schemas.microsoft.com/office/drawing/2014/main" id="{B7DF98C7-5E9F-4E0B-B697-7825EE730772}"/>
                </a:ext>
              </a:extLst>
            </p:cNvPr>
            <p:cNvSpPr>
              <a:spLocks/>
            </p:cNvSpPr>
            <p:nvPr/>
          </p:nvSpPr>
          <p:spPr bwMode="auto">
            <a:xfrm>
              <a:off x="4857"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 name="Freeform 246">
              <a:extLst>
                <a:ext uri="{FF2B5EF4-FFF2-40B4-BE49-F238E27FC236}">
                  <a16:creationId xmlns:a16="http://schemas.microsoft.com/office/drawing/2014/main" id="{AE373B76-9EFF-43BE-87C8-77E0D7E84EB2}"/>
                </a:ext>
              </a:extLst>
            </p:cNvPr>
            <p:cNvSpPr>
              <a:spLocks/>
            </p:cNvSpPr>
            <p:nvPr/>
          </p:nvSpPr>
          <p:spPr bwMode="auto">
            <a:xfrm>
              <a:off x="4747"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 name="Freeform 247">
              <a:extLst>
                <a:ext uri="{FF2B5EF4-FFF2-40B4-BE49-F238E27FC236}">
                  <a16:creationId xmlns:a16="http://schemas.microsoft.com/office/drawing/2014/main" id="{AD2225D0-7AAF-4557-9C4C-2D1A698CEA96}"/>
                </a:ext>
              </a:extLst>
            </p:cNvPr>
            <p:cNvSpPr>
              <a:spLocks/>
            </p:cNvSpPr>
            <p:nvPr/>
          </p:nvSpPr>
          <p:spPr bwMode="auto">
            <a:xfrm>
              <a:off x="5037"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 name="Freeform 248">
              <a:extLst>
                <a:ext uri="{FF2B5EF4-FFF2-40B4-BE49-F238E27FC236}">
                  <a16:creationId xmlns:a16="http://schemas.microsoft.com/office/drawing/2014/main" id="{34B8F9D5-BB89-4981-B8C0-11517FCDBDDE}"/>
                </a:ext>
              </a:extLst>
            </p:cNvPr>
            <p:cNvSpPr>
              <a:spLocks/>
            </p:cNvSpPr>
            <p:nvPr/>
          </p:nvSpPr>
          <p:spPr bwMode="auto">
            <a:xfrm>
              <a:off x="529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 name="Freeform 249">
              <a:extLst>
                <a:ext uri="{FF2B5EF4-FFF2-40B4-BE49-F238E27FC236}">
                  <a16:creationId xmlns:a16="http://schemas.microsoft.com/office/drawing/2014/main" id="{691248AB-0988-4D08-858D-69E91AD6D9AD}"/>
                </a:ext>
              </a:extLst>
            </p:cNvPr>
            <p:cNvSpPr>
              <a:spLocks/>
            </p:cNvSpPr>
            <p:nvPr/>
          </p:nvSpPr>
          <p:spPr bwMode="auto">
            <a:xfrm>
              <a:off x="5159"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 name="Freeform 250">
              <a:extLst>
                <a:ext uri="{FF2B5EF4-FFF2-40B4-BE49-F238E27FC236}">
                  <a16:creationId xmlns:a16="http://schemas.microsoft.com/office/drawing/2014/main" id="{8276BB28-6704-4751-9B55-05EECBB039DB}"/>
                </a:ext>
              </a:extLst>
            </p:cNvPr>
            <p:cNvSpPr>
              <a:spLocks/>
            </p:cNvSpPr>
            <p:nvPr/>
          </p:nvSpPr>
          <p:spPr bwMode="auto">
            <a:xfrm>
              <a:off x="501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 name="Freeform 251">
              <a:extLst>
                <a:ext uri="{FF2B5EF4-FFF2-40B4-BE49-F238E27FC236}">
                  <a16:creationId xmlns:a16="http://schemas.microsoft.com/office/drawing/2014/main" id="{E86768EC-5FCE-4174-B88F-A6DEA6390C76}"/>
                </a:ext>
              </a:extLst>
            </p:cNvPr>
            <p:cNvSpPr>
              <a:spLocks/>
            </p:cNvSpPr>
            <p:nvPr/>
          </p:nvSpPr>
          <p:spPr bwMode="auto">
            <a:xfrm>
              <a:off x="5224"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 name="Freeform 252">
              <a:extLst>
                <a:ext uri="{FF2B5EF4-FFF2-40B4-BE49-F238E27FC236}">
                  <a16:creationId xmlns:a16="http://schemas.microsoft.com/office/drawing/2014/main" id="{F2BA1C1E-D91F-492B-B6F3-1DE9AE83051E}"/>
                </a:ext>
              </a:extLst>
            </p:cNvPr>
            <p:cNvSpPr>
              <a:spLocks/>
            </p:cNvSpPr>
            <p:nvPr/>
          </p:nvSpPr>
          <p:spPr bwMode="auto">
            <a:xfrm>
              <a:off x="5396" y="2303"/>
              <a:ext cx="40"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1" y="0"/>
                  </a:cubicBezTo>
                  <a:cubicBezTo>
                    <a:pt x="11"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 name="Freeform 253">
              <a:extLst>
                <a:ext uri="{FF2B5EF4-FFF2-40B4-BE49-F238E27FC236}">
                  <a16:creationId xmlns:a16="http://schemas.microsoft.com/office/drawing/2014/main" id="{99875C78-DACA-4E24-B7A5-8A43F75DFE79}"/>
                </a:ext>
              </a:extLst>
            </p:cNvPr>
            <p:cNvSpPr>
              <a:spLocks/>
            </p:cNvSpPr>
            <p:nvPr/>
          </p:nvSpPr>
          <p:spPr bwMode="auto">
            <a:xfrm>
              <a:off x="5360"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 name="Freeform 254">
              <a:extLst>
                <a:ext uri="{FF2B5EF4-FFF2-40B4-BE49-F238E27FC236}">
                  <a16:creationId xmlns:a16="http://schemas.microsoft.com/office/drawing/2014/main" id="{4A2ACBED-65C9-4468-A64F-987AD565B0EB}"/>
                </a:ext>
              </a:extLst>
            </p:cNvPr>
            <p:cNvSpPr>
              <a:spLocks/>
            </p:cNvSpPr>
            <p:nvPr/>
          </p:nvSpPr>
          <p:spPr bwMode="auto">
            <a:xfrm>
              <a:off x="524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 name="Freeform 255">
              <a:extLst>
                <a:ext uri="{FF2B5EF4-FFF2-40B4-BE49-F238E27FC236}">
                  <a16:creationId xmlns:a16="http://schemas.microsoft.com/office/drawing/2014/main" id="{79173BEB-C58B-4035-9723-8489E8EE2B4C}"/>
                </a:ext>
              </a:extLst>
            </p:cNvPr>
            <p:cNvSpPr>
              <a:spLocks/>
            </p:cNvSpPr>
            <p:nvPr/>
          </p:nvSpPr>
          <p:spPr bwMode="auto">
            <a:xfrm>
              <a:off x="5101"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 name="Freeform 256">
              <a:extLst>
                <a:ext uri="{FF2B5EF4-FFF2-40B4-BE49-F238E27FC236}">
                  <a16:creationId xmlns:a16="http://schemas.microsoft.com/office/drawing/2014/main" id="{D248F03E-DDCB-4C03-8F4E-C2F9E25F3403}"/>
                </a:ext>
              </a:extLst>
            </p:cNvPr>
            <p:cNvSpPr>
              <a:spLocks/>
            </p:cNvSpPr>
            <p:nvPr/>
          </p:nvSpPr>
          <p:spPr bwMode="auto">
            <a:xfrm>
              <a:off x="5454"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 name="Freeform 257">
              <a:extLst>
                <a:ext uri="{FF2B5EF4-FFF2-40B4-BE49-F238E27FC236}">
                  <a16:creationId xmlns:a16="http://schemas.microsoft.com/office/drawing/2014/main" id="{C8C4A4C3-5C99-4923-A437-B9F1F3074580}"/>
                </a:ext>
              </a:extLst>
            </p:cNvPr>
            <p:cNvSpPr>
              <a:spLocks/>
            </p:cNvSpPr>
            <p:nvPr/>
          </p:nvSpPr>
          <p:spPr bwMode="auto">
            <a:xfrm>
              <a:off x="566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 name="Freeform 258">
              <a:extLst>
                <a:ext uri="{FF2B5EF4-FFF2-40B4-BE49-F238E27FC236}">
                  <a16:creationId xmlns:a16="http://schemas.microsoft.com/office/drawing/2014/main" id="{065828D4-DF0A-4308-8B37-CAADDDFF1B7C}"/>
                </a:ext>
              </a:extLst>
            </p:cNvPr>
            <p:cNvSpPr>
              <a:spLocks/>
            </p:cNvSpPr>
            <p:nvPr/>
          </p:nvSpPr>
          <p:spPr bwMode="auto">
            <a:xfrm>
              <a:off x="5551"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 name="Freeform 259">
              <a:extLst>
                <a:ext uri="{FF2B5EF4-FFF2-40B4-BE49-F238E27FC236}">
                  <a16:creationId xmlns:a16="http://schemas.microsoft.com/office/drawing/2014/main" id="{EF531473-177F-4A10-85D5-D1605625CE9E}"/>
                </a:ext>
              </a:extLst>
            </p:cNvPr>
            <p:cNvSpPr>
              <a:spLocks/>
            </p:cNvSpPr>
            <p:nvPr/>
          </p:nvSpPr>
          <p:spPr bwMode="auto">
            <a:xfrm>
              <a:off x="5436"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 name="Freeform 260">
              <a:extLst>
                <a:ext uri="{FF2B5EF4-FFF2-40B4-BE49-F238E27FC236}">
                  <a16:creationId xmlns:a16="http://schemas.microsoft.com/office/drawing/2014/main" id="{1576CD83-DA3D-4565-A4C1-6F0D40ECF06A}"/>
                </a:ext>
              </a:extLst>
            </p:cNvPr>
            <p:cNvSpPr>
              <a:spLocks/>
            </p:cNvSpPr>
            <p:nvPr/>
          </p:nvSpPr>
          <p:spPr bwMode="auto">
            <a:xfrm>
              <a:off x="560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 name="Freeform 261">
              <a:extLst>
                <a:ext uri="{FF2B5EF4-FFF2-40B4-BE49-F238E27FC236}">
                  <a16:creationId xmlns:a16="http://schemas.microsoft.com/office/drawing/2014/main" id="{24688FCA-9AAC-4FA5-8338-DB66613B9ACE}"/>
                </a:ext>
              </a:extLst>
            </p:cNvPr>
            <p:cNvSpPr>
              <a:spLocks/>
            </p:cNvSpPr>
            <p:nvPr/>
          </p:nvSpPr>
          <p:spPr bwMode="auto">
            <a:xfrm>
              <a:off x="57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 name="Freeform 262">
              <a:extLst>
                <a:ext uri="{FF2B5EF4-FFF2-40B4-BE49-F238E27FC236}">
                  <a16:creationId xmlns:a16="http://schemas.microsoft.com/office/drawing/2014/main" id="{DCA692AA-21D3-4B1D-B7CC-79B7CD5668BF}"/>
                </a:ext>
              </a:extLst>
            </p:cNvPr>
            <p:cNvSpPr>
              <a:spLocks/>
            </p:cNvSpPr>
            <p:nvPr/>
          </p:nvSpPr>
          <p:spPr bwMode="auto">
            <a:xfrm>
              <a:off x="5714"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 name="Freeform 263">
              <a:extLst>
                <a:ext uri="{FF2B5EF4-FFF2-40B4-BE49-F238E27FC236}">
                  <a16:creationId xmlns:a16="http://schemas.microsoft.com/office/drawing/2014/main" id="{65D65BF8-C61A-4528-9C36-E837F721E8F1}"/>
                </a:ext>
              </a:extLst>
            </p:cNvPr>
            <p:cNvSpPr>
              <a:spLocks/>
            </p:cNvSpPr>
            <p:nvPr/>
          </p:nvSpPr>
          <p:spPr bwMode="auto">
            <a:xfrm>
              <a:off x="5618"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 name="Freeform 264">
              <a:extLst>
                <a:ext uri="{FF2B5EF4-FFF2-40B4-BE49-F238E27FC236}">
                  <a16:creationId xmlns:a16="http://schemas.microsoft.com/office/drawing/2014/main" id="{0C8DB2BE-256E-4FBD-A17E-460E275830CC}"/>
                </a:ext>
              </a:extLst>
            </p:cNvPr>
            <p:cNvSpPr>
              <a:spLocks/>
            </p:cNvSpPr>
            <p:nvPr/>
          </p:nvSpPr>
          <p:spPr bwMode="auto">
            <a:xfrm>
              <a:off x="5505"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 name="Freeform 265">
              <a:extLst>
                <a:ext uri="{FF2B5EF4-FFF2-40B4-BE49-F238E27FC236}">
                  <a16:creationId xmlns:a16="http://schemas.microsoft.com/office/drawing/2014/main" id="{158CCF00-9C42-419A-8799-2F956D42CEB7}"/>
                </a:ext>
              </a:extLst>
            </p:cNvPr>
            <p:cNvSpPr>
              <a:spLocks/>
            </p:cNvSpPr>
            <p:nvPr/>
          </p:nvSpPr>
          <p:spPr bwMode="auto">
            <a:xfrm>
              <a:off x="5797"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 name="Freeform 266">
              <a:extLst>
                <a:ext uri="{FF2B5EF4-FFF2-40B4-BE49-F238E27FC236}">
                  <a16:creationId xmlns:a16="http://schemas.microsoft.com/office/drawing/2014/main" id="{C56ABAC4-51B6-4B1A-9DCC-CDE7BB3716AB}"/>
                </a:ext>
              </a:extLst>
            </p:cNvPr>
            <p:cNvSpPr>
              <a:spLocks/>
            </p:cNvSpPr>
            <p:nvPr/>
          </p:nvSpPr>
          <p:spPr bwMode="auto">
            <a:xfrm>
              <a:off x="6058"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6"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1" name="Freeform 267">
              <a:extLst>
                <a:ext uri="{FF2B5EF4-FFF2-40B4-BE49-F238E27FC236}">
                  <a16:creationId xmlns:a16="http://schemas.microsoft.com/office/drawing/2014/main" id="{4F38971E-A0EB-46A1-93CB-B1AC5DBE6AD9}"/>
                </a:ext>
              </a:extLst>
            </p:cNvPr>
            <p:cNvSpPr>
              <a:spLocks/>
            </p:cNvSpPr>
            <p:nvPr/>
          </p:nvSpPr>
          <p:spPr bwMode="auto">
            <a:xfrm>
              <a:off x="591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2" name="Freeform 268">
              <a:extLst>
                <a:ext uri="{FF2B5EF4-FFF2-40B4-BE49-F238E27FC236}">
                  <a16:creationId xmlns:a16="http://schemas.microsoft.com/office/drawing/2014/main" id="{198474DE-F457-4E67-BEB4-F81287819486}"/>
                </a:ext>
              </a:extLst>
            </p:cNvPr>
            <p:cNvSpPr>
              <a:spLocks/>
            </p:cNvSpPr>
            <p:nvPr/>
          </p:nvSpPr>
          <p:spPr bwMode="auto">
            <a:xfrm>
              <a:off x="577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 name="Freeform 269">
              <a:extLst>
                <a:ext uri="{FF2B5EF4-FFF2-40B4-BE49-F238E27FC236}">
                  <a16:creationId xmlns:a16="http://schemas.microsoft.com/office/drawing/2014/main" id="{A09AC936-2596-453F-99E9-228DF7460E6E}"/>
                </a:ext>
              </a:extLst>
            </p:cNvPr>
            <p:cNvSpPr>
              <a:spLocks/>
            </p:cNvSpPr>
            <p:nvPr/>
          </p:nvSpPr>
          <p:spPr bwMode="auto">
            <a:xfrm>
              <a:off x="598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4" name="Freeform 270">
              <a:extLst>
                <a:ext uri="{FF2B5EF4-FFF2-40B4-BE49-F238E27FC236}">
                  <a16:creationId xmlns:a16="http://schemas.microsoft.com/office/drawing/2014/main" id="{1910D610-AA19-4D66-B9D9-6A2E2713158E}"/>
                </a:ext>
              </a:extLst>
            </p:cNvPr>
            <p:cNvSpPr>
              <a:spLocks/>
            </p:cNvSpPr>
            <p:nvPr/>
          </p:nvSpPr>
          <p:spPr bwMode="auto">
            <a:xfrm>
              <a:off x="6157"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5" name="Freeform 271">
              <a:extLst>
                <a:ext uri="{FF2B5EF4-FFF2-40B4-BE49-F238E27FC236}">
                  <a16:creationId xmlns:a16="http://schemas.microsoft.com/office/drawing/2014/main" id="{637A7DFE-FE78-40B6-A64F-E15AFF772508}"/>
                </a:ext>
              </a:extLst>
            </p:cNvPr>
            <p:cNvSpPr>
              <a:spLocks/>
            </p:cNvSpPr>
            <p:nvPr/>
          </p:nvSpPr>
          <p:spPr bwMode="auto">
            <a:xfrm>
              <a:off x="612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6" name="Freeform 272">
              <a:extLst>
                <a:ext uri="{FF2B5EF4-FFF2-40B4-BE49-F238E27FC236}">
                  <a16:creationId xmlns:a16="http://schemas.microsoft.com/office/drawing/2014/main" id="{440056CA-33A1-44CC-89CF-E62AD43AD7A3}"/>
                </a:ext>
              </a:extLst>
            </p:cNvPr>
            <p:cNvSpPr>
              <a:spLocks/>
            </p:cNvSpPr>
            <p:nvPr/>
          </p:nvSpPr>
          <p:spPr bwMode="auto">
            <a:xfrm>
              <a:off x="600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7" name="Freeform 273">
              <a:extLst>
                <a:ext uri="{FF2B5EF4-FFF2-40B4-BE49-F238E27FC236}">
                  <a16:creationId xmlns:a16="http://schemas.microsoft.com/office/drawing/2014/main" id="{4A513BF5-EE93-430E-A40E-B41DB0F88F91}"/>
                </a:ext>
              </a:extLst>
            </p:cNvPr>
            <p:cNvSpPr>
              <a:spLocks/>
            </p:cNvSpPr>
            <p:nvPr/>
          </p:nvSpPr>
          <p:spPr bwMode="auto">
            <a:xfrm>
              <a:off x="5862"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8" name="Freeform 274">
              <a:extLst>
                <a:ext uri="{FF2B5EF4-FFF2-40B4-BE49-F238E27FC236}">
                  <a16:creationId xmlns:a16="http://schemas.microsoft.com/office/drawing/2014/main" id="{F4F8AC6F-AC3A-4E60-B9D1-5D7021CD9EC6}"/>
                </a:ext>
              </a:extLst>
            </p:cNvPr>
            <p:cNvSpPr>
              <a:spLocks/>
            </p:cNvSpPr>
            <p:nvPr/>
          </p:nvSpPr>
          <p:spPr bwMode="auto">
            <a:xfrm>
              <a:off x="618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9" name="Freeform 275">
              <a:extLst>
                <a:ext uri="{FF2B5EF4-FFF2-40B4-BE49-F238E27FC236}">
                  <a16:creationId xmlns:a16="http://schemas.microsoft.com/office/drawing/2014/main" id="{EB77965A-B487-4EEB-855D-687101494B1A}"/>
                </a:ext>
              </a:extLst>
            </p:cNvPr>
            <p:cNvSpPr>
              <a:spLocks/>
            </p:cNvSpPr>
            <p:nvPr/>
          </p:nvSpPr>
          <p:spPr bwMode="auto">
            <a:xfrm>
              <a:off x="6399"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0" name="Freeform 276">
              <a:extLst>
                <a:ext uri="{FF2B5EF4-FFF2-40B4-BE49-F238E27FC236}">
                  <a16:creationId xmlns:a16="http://schemas.microsoft.com/office/drawing/2014/main" id="{EB897AE9-A771-4561-888C-C392D6BA1550}"/>
                </a:ext>
              </a:extLst>
            </p:cNvPr>
            <p:cNvSpPr>
              <a:spLocks/>
            </p:cNvSpPr>
            <p:nvPr/>
          </p:nvSpPr>
          <p:spPr bwMode="auto">
            <a:xfrm>
              <a:off x="628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1" name="Freeform 277">
              <a:extLst>
                <a:ext uri="{FF2B5EF4-FFF2-40B4-BE49-F238E27FC236}">
                  <a16:creationId xmlns:a16="http://schemas.microsoft.com/office/drawing/2014/main" id="{21040155-8E54-4CBF-9A80-992D6F965746}"/>
                </a:ext>
              </a:extLst>
            </p:cNvPr>
            <p:cNvSpPr>
              <a:spLocks/>
            </p:cNvSpPr>
            <p:nvPr/>
          </p:nvSpPr>
          <p:spPr bwMode="auto">
            <a:xfrm>
              <a:off x="6171"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2" name="Freeform 278">
              <a:extLst>
                <a:ext uri="{FF2B5EF4-FFF2-40B4-BE49-F238E27FC236}">
                  <a16:creationId xmlns:a16="http://schemas.microsoft.com/office/drawing/2014/main" id="{DDAB9C51-E381-4B67-A5C8-AF6B865DBAD7}"/>
                </a:ext>
              </a:extLst>
            </p:cNvPr>
            <p:cNvSpPr>
              <a:spLocks/>
            </p:cNvSpPr>
            <p:nvPr/>
          </p:nvSpPr>
          <p:spPr bwMode="auto">
            <a:xfrm>
              <a:off x="633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3" name="Freeform 279">
              <a:extLst>
                <a:ext uri="{FF2B5EF4-FFF2-40B4-BE49-F238E27FC236}">
                  <a16:creationId xmlns:a16="http://schemas.microsoft.com/office/drawing/2014/main" id="{758E90C3-234A-4D0E-9C3F-740FD1828C6E}"/>
                </a:ext>
              </a:extLst>
            </p:cNvPr>
            <p:cNvSpPr>
              <a:spLocks/>
            </p:cNvSpPr>
            <p:nvPr/>
          </p:nvSpPr>
          <p:spPr bwMode="auto">
            <a:xfrm>
              <a:off x="6479"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4" name="Freeform 280">
              <a:extLst>
                <a:ext uri="{FF2B5EF4-FFF2-40B4-BE49-F238E27FC236}">
                  <a16:creationId xmlns:a16="http://schemas.microsoft.com/office/drawing/2014/main" id="{D8CE768F-B928-4ED6-9352-E19BE903C771}"/>
                </a:ext>
              </a:extLst>
            </p:cNvPr>
            <p:cNvSpPr>
              <a:spLocks/>
            </p:cNvSpPr>
            <p:nvPr/>
          </p:nvSpPr>
          <p:spPr bwMode="auto">
            <a:xfrm>
              <a:off x="644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5" name="Freeform 281">
              <a:extLst>
                <a:ext uri="{FF2B5EF4-FFF2-40B4-BE49-F238E27FC236}">
                  <a16:creationId xmlns:a16="http://schemas.microsoft.com/office/drawing/2014/main" id="{341A2601-A732-49FE-83CC-552087B9BEB3}"/>
                </a:ext>
              </a:extLst>
            </p:cNvPr>
            <p:cNvSpPr>
              <a:spLocks/>
            </p:cNvSpPr>
            <p:nvPr/>
          </p:nvSpPr>
          <p:spPr bwMode="auto">
            <a:xfrm>
              <a:off x="635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6" name="Freeform 282">
              <a:extLst>
                <a:ext uri="{FF2B5EF4-FFF2-40B4-BE49-F238E27FC236}">
                  <a16:creationId xmlns:a16="http://schemas.microsoft.com/office/drawing/2014/main" id="{227830DE-D6B5-438E-B319-49F57586B36C}"/>
                </a:ext>
              </a:extLst>
            </p:cNvPr>
            <p:cNvSpPr>
              <a:spLocks/>
            </p:cNvSpPr>
            <p:nvPr/>
          </p:nvSpPr>
          <p:spPr bwMode="auto">
            <a:xfrm>
              <a:off x="6240"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7" name="Freeform 283">
              <a:extLst>
                <a:ext uri="{FF2B5EF4-FFF2-40B4-BE49-F238E27FC236}">
                  <a16:creationId xmlns:a16="http://schemas.microsoft.com/office/drawing/2014/main" id="{944C371C-2C7C-4C01-8B09-42B6B318F0CF}"/>
                </a:ext>
              </a:extLst>
            </p:cNvPr>
            <p:cNvSpPr>
              <a:spLocks/>
            </p:cNvSpPr>
            <p:nvPr/>
          </p:nvSpPr>
          <p:spPr bwMode="auto">
            <a:xfrm>
              <a:off x="6532"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8" name="Freeform 284">
              <a:extLst>
                <a:ext uri="{FF2B5EF4-FFF2-40B4-BE49-F238E27FC236}">
                  <a16:creationId xmlns:a16="http://schemas.microsoft.com/office/drawing/2014/main" id="{B7C91B49-C7D8-4194-B5D7-373BE3B7E3E5}"/>
                </a:ext>
              </a:extLst>
            </p:cNvPr>
            <p:cNvSpPr>
              <a:spLocks/>
            </p:cNvSpPr>
            <p:nvPr/>
          </p:nvSpPr>
          <p:spPr bwMode="auto">
            <a:xfrm>
              <a:off x="6793"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9" name="Freeform 285">
              <a:extLst>
                <a:ext uri="{FF2B5EF4-FFF2-40B4-BE49-F238E27FC236}">
                  <a16:creationId xmlns:a16="http://schemas.microsoft.com/office/drawing/2014/main" id="{E8F708D4-764E-4158-970C-E7F46BB17FA6}"/>
                </a:ext>
              </a:extLst>
            </p:cNvPr>
            <p:cNvSpPr>
              <a:spLocks/>
            </p:cNvSpPr>
            <p:nvPr/>
          </p:nvSpPr>
          <p:spPr bwMode="auto">
            <a:xfrm>
              <a:off x="6654"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0" name="Freeform 286">
              <a:extLst>
                <a:ext uri="{FF2B5EF4-FFF2-40B4-BE49-F238E27FC236}">
                  <a16:creationId xmlns:a16="http://schemas.microsoft.com/office/drawing/2014/main" id="{B6EB617C-5A10-4DAC-8D00-961543D9CC6E}"/>
                </a:ext>
              </a:extLst>
            </p:cNvPr>
            <p:cNvSpPr>
              <a:spLocks/>
            </p:cNvSpPr>
            <p:nvPr/>
          </p:nvSpPr>
          <p:spPr bwMode="auto">
            <a:xfrm>
              <a:off x="6509"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1" name="Freeform 287">
              <a:extLst>
                <a:ext uri="{FF2B5EF4-FFF2-40B4-BE49-F238E27FC236}">
                  <a16:creationId xmlns:a16="http://schemas.microsoft.com/office/drawing/2014/main" id="{F70C8E5E-6D4B-4FDD-8BDB-AEA7CDA6AB34}"/>
                </a:ext>
              </a:extLst>
            </p:cNvPr>
            <p:cNvSpPr>
              <a:spLocks/>
            </p:cNvSpPr>
            <p:nvPr/>
          </p:nvSpPr>
          <p:spPr bwMode="auto">
            <a:xfrm>
              <a:off x="671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2" name="Freeform 288">
              <a:extLst>
                <a:ext uri="{FF2B5EF4-FFF2-40B4-BE49-F238E27FC236}">
                  <a16:creationId xmlns:a16="http://schemas.microsoft.com/office/drawing/2014/main" id="{7654929B-ECE0-4153-ABB5-0414FB9F9B3E}"/>
                </a:ext>
              </a:extLst>
            </p:cNvPr>
            <p:cNvSpPr>
              <a:spLocks/>
            </p:cNvSpPr>
            <p:nvPr/>
          </p:nvSpPr>
          <p:spPr bwMode="auto">
            <a:xfrm>
              <a:off x="6892" y="2303"/>
              <a:ext cx="39" cy="100"/>
            </a:xfrm>
            <a:custGeom>
              <a:avLst/>
              <a:gdLst>
                <a:gd name="T0" fmla="*/ 0 w 17"/>
                <a:gd name="T1" fmla="*/ 43 h 43"/>
                <a:gd name="T2" fmla="*/ 10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0" y="0"/>
                  </a:cubicBezTo>
                  <a:cubicBezTo>
                    <a:pt x="10"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3" name="Freeform 289">
              <a:extLst>
                <a:ext uri="{FF2B5EF4-FFF2-40B4-BE49-F238E27FC236}">
                  <a16:creationId xmlns:a16="http://schemas.microsoft.com/office/drawing/2014/main" id="{A0B9B79D-7D53-4D03-A4E9-00C6EB8BDEB7}"/>
                </a:ext>
              </a:extLst>
            </p:cNvPr>
            <p:cNvSpPr>
              <a:spLocks/>
            </p:cNvSpPr>
            <p:nvPr/>
          </p:nvSpPr>
          <p:spPr bwMode="auto">
            <a:xfrm>
              <a:off x="6855"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4" name="Freeform 290">
              <a:extLst>
                <a:ext uri="{FF2B5EF4-FFF2-40B4-BE49-F238E27FC236}">
                  <a16:creationId xmlns:a16="http://schemas.microsoft.com/office/drawing/2014/main" id="{8F9E8127-2635-4DA1-81F1-1E5B7E2FA8C0}"/>
                </a:ext>
              </a:extLst>
            </p:cNvPr>
            <p:cNvSpPr>
              <a:spLocks/>
            </p:cNvSpPr>
            <p:nvPr/>
          </p:nvSpPr>
          <p:spPr bwMode="auto">
            <a:xfrm>
              <a:off x="6737"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5" name="Freeform 291">
              <a:extLst>
                <a:ext uri="{FF2B5EF4-FFF2-40B4-BE49-F238E27FC236}">
                  <a16:creationId xmlns:a16="http://schemas.microsoft.com/office/drawing/2014/main" id="{00B78C97-E5E0-455A-BE2D-35667C959782}"/>
                </a:ext>
              </a:extLst>
            </p:cNvPr>
            <p:cNvSpPr>
              <a:spLocks/>
            </p:cNvSpPr>
            <p:nvPr/>
          </p:nvSpPr>
          <p:spPr bwMode="auto">
            <a:xfrm>
              <a:off x="6597"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6" name="Freeform 292">
              <a:extLst>
                <a:ext uri="{FF2B5EF4-FFF2-40B4-BE49-F238E27FC236}">
                  <a16:creationId xmlns:a16="http://schemas.microsoft.com/office/drawing/2014/main" id="{4B769716-F811-4AB7-8D21-3BC15808B0AD}"/>
                </a:ext>
              </a:extLst>
            </p:cNvPr>
            <p:cNvSpPr>
              <a:spLocks/>
            </p:cNvSpPr>
            <p:nvPr/>
          </p:nvSpPr>
          <p:spPr bwMode="auto">
            <a:xfrm>
              <a:off x="694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7" name="Freeform 293">
              <a:extLst>
                <a:ext uri="{FF2B5EF4-FFF2-40B4-BE49-F238E27FC236}">
                  <a16:creationId xmlns:a16="http://schemas.microsoft.com/office/drawing/2014/main" id="{7325CBB8-4452-47EA-B06D-A0797A075110}"/>
                </a:ext>
              </a:extLst>
            </p:cNvPr>
            <p:cNvSpPr>
              <a:spLocks/>
            </p:cNvSpPr>
            <p:nvPr/>
          </p:nvSpPr>
          <p:spPr bwMode="auto">
            <a:xfrm>
              <a:off x="7159"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8" name="Freeform 294">
              <a:extLst>
                <a:ext uri="{FF2B5EF4-FFF2-40B4-BE49-F238E27FC236}">
                  <a16:creationId xmlns:a16="http://schemas.microsoft.com/office/drawing/2014/main" id="{98BFA92A-AC4E-46F0-B1C5-C253AE7562C2}"/>
                </a:ext>
              </a:extLst>
            </p:cNvPr>
            <p:cNvSpPr>
              <a:spLocks/>
            </p:cNvSpPr>
            <p:nvPr/>
          </p:nvSpPr>
          <p:spPr bwMode="auto">
            <a:xfrm>
              <a:off x="704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9" name="Freeform 295">
              <a:extLst>
                <a:ext uri="{FF2B5EF4-FFF2-40B4-BE49-F238E27FC236}">
                  <a16:creationId xmlns:a16="http://schemas.microsoft.com/office/drawing/2014/main" id="{30E84ABF-01C7-49B3-A4BC-95472D44DBF0}"/>
                </a:ext>
              </a:extLst>
            </p:cNvPr>
            <p:cNvSpPr>
              <a:spLocks/>
            </p:cNvSpPr>
            <p:nvPr/>
          </p:nvSpPr>
          <p:spPr bwMode="auto">
            <a:xfrm>
              <a:off x="6931"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0" name="Freeform 296">
              <a:extLst>
                <a:ext uri="{FF2B5EF4-FFF2-40B4-BE49-F238E27FC236}">
                  <a16:creationId xmlns:a16="http://schemas.microsoft.com/office/drawing/2014/main" id="{6A3DA2F0-894E-42FD-A4B0-258FC8C874CD}"/>
                </a:ext>
              </a:extLst>
            </p:cNvPr>
            <p:cNvSpPr>
              <a:spLocks/>
            </p:cNvSpPr>
            <p:nvPr/>
          </p:nvSpPr>
          <p:spPr bwMode="auto">
            <a:xfrm>
              <a:off x="709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1" name="Freeform 297">
              <a:extLst>
                <a:ext uri="{FF2B5EF4-FFF2-40B4-BE49-F238E27FC236}">
                  <a16:creationId xmlns:a16="http://schemas.microsoft.com/office/drawing/2014/main" id="{FC35C545-A76B-47A2-8A98-C4B72E661619}"/>
                </a:ext>
              </a:extLst>
            </p:cNvPr>
            <p:cNvSpPr>
              <a:spLocks/>
            </p:cNvSpPr>
            <p:nvPr/>
          </p:nvSpPr>
          <p:spPr bwMode="auto">
            <a:xfrm>
              <a:off x="7240" y="2303"/>
              <a:ext cx="27" cy="100"/>
            </a:xfrm>
            <a:custGeom>
              <a:avLst/>
              <a:gdLst>
                <a:gd name="T0" fmla="*/ 0 w 12"/>
                <a:gd name="T1" fmla="*/ 43 h 43"/>
                <a:gd name="T2" fmla="*/ 8 w 12"/>
                <a:gd name="T3" fmla="*/ 0 h 43"/>
                <a:gd name="T4" fmla="*/ 12 w 12"/>
                <a:gd name="T5" fmla="*/ 43 h 43"/>
                <a:gd name="T6" fmla="*/ 0 w 12"/>
                <a:gd name="T7" fmla="*/ 43 h 43"/>
              </a:gdLst>
              <a:ahLst/>
              <a:cxnLst>
                <a:cxn ang="0">
                  <a:pos x="T0" y="T1"/>
                </a:cxn>
                <a:cxn ang="0">
                  <a:pos x="T2" y="T3"/>
                </a:cxn>
                <a:cxn ang="0">
                  <a:pos x="T4" y="T5"/>
                </a:cxn>
                <a:cxn ang="0">
                  <a:pos x="T6" y="T7"/>
                </a:cxn>
              </a:cxnLst>
              <a:rect l="0" t="0" r="r" b="b"/>
              <a:pathLst>
                <a:path w="12" h="43">
                  <a:moveTo>
                    <a:pt x="0" y="43"/>
                  </a:moveTo>
                  <a:cubicBezTo>
                    <a:pt x="0" y="43"/>
                    <a:pt x="1" y="23"/>
                    <a:pt x="8" y="0"/>
                  </a:cubicBezTo>
                  <a:cubicBezTo>
                    <a:pt x="8" y="0"/>
                    <a:pt x="12" y="40"/>
                    <a:pt x="12"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2" name="Freeform 298">
              <a:extLst>
                <a:ext uri="{FF2B5EF4-FFF2-40B4-BE49-F238E27FC236}">
                  <a16:creationId xmlns:a16="http://schemas.microsoft.com/office/drawing/2014/main" id="{6F2D5959-86A7-4CDD-A5F9-EA1CBFF30736}"/>
                </a:ext>
              </a:extLst>
            </p:cNvPr>
            <p:cNvSpPr>
              <a:spLocks/>
            </p:cNvSpPr>
            <p:nvPr/>
          </p:nvSpPr>
          <p:spPr bwMode="auto">
            <a:xfrm>
              <a:off x="7210"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3" name="Freeform 299">
              <a:extLst>
                <a:ext uri="{FF2B5EF4-FFF2-40B4-BE49-F238E27FC236}">
                  <a16:creationId xmlns:a16="http://schemas.microsoft.com/office/drawing/2014/main" id="{60290581-5BB8-435B-A07A-4E8C19C8AF68}"/>
                </a:ext>
              </a:extLst>
            </p:cNvPr>
            <p:cNvSpPr>
              <a:spLocks/>
            </p:cNvSpPr>
            <p:nvPr/>
          </p:nvSpPr>
          <p:spPr bwMode="auto">
            <a:xfrm>
              <a:off x="711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4" name="Freeform 300">
              <a:extLst>
                <a:ext uri="{FF2B5EF4-FFF2-40B4-BE49-F238E27FC236}">
                  <a16:creationId xmlns:a16="http://schemas.microsoft.com/office/drawing/2014/main" id="{8F8C3DE8-C5AF-4FA2-A68A-947104AF0369}"/>
                </a:ext>
              </a:extLst>
            </p:cNvPr>
            <p:cNvSpPr>
              <a:spLocks/>
            </p:cNvSpPr>
            <p:nvPr/>
          </p:nvSpPr>
          <p:spPr bwMode="auto">
            <a:xfrm>
              <a:off x="7000"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5" name="Freeform 301">
              <a:extLst>
                <a:ext uri="{FF2B5EF4-FFF2-40B4-BE49-F238E27FC236}">
                  <a16:creationId xmlns:a16="http://schemas.microsoft.com/office/drawing/2014/main" id="{895484EF-DB9B-4CC6-B0D0-44A3F5EAB287}"/>
                </a:ext>
              </a:extLst>
            </p:cNvPr>
            <p:cNvSpPr>
              <a:spLocks/>
            </p:cNvSpPr>
            <p:nvPr/>
          </p:nvSpPr>
          <p:spPr bwMode="auto">
            <a:xfrm>
              <a:off x="7293"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6" name="Freeform 302">
              <a:extLst>
                <a:ext uri="{FF2B5EF4-FFF2-40B4-BE49-F238E27FC236}">
                  <a16:creationId xmlns:a16="http://schemas.microsoft.com/office/drawing/2014/main" id="{769CD946-965B-4CD0-AEC9-EF0E4BD157E4}"/>
                </a:ext>
              </a:extLst>
            </p:cNvPr>
            <p:cNvSpPr>
              <a:spLocks/>
            </p:cNvSpPr>
            <p:nvPr/>
          </p:nvSpPr>
          <p:spPr bwMode="auto">
            <a:xfrm>
              <a:off x="7413" y="2277"/>
              <a:ext cx="66"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7" name="Freeform 303">
              <a:extLst>
                <a:ext uri="{FF2B5EF4-FFF2-40B4-BE49-F238E27FC236}">
                  <a16:creationId xmlns:a16="http://schemas.microsoft.com/office/drawing/2014/main" id="{65AD46F2-A74F-4CFC-B821-F46ABC2FBE66}"/>
                </a:ext>
              </a:extLst>
            </p:cNvPr>
            <p:cNvSpPr>
              <a:spLocks/>
            </p:cNvSpPr>
            <p:nvPr/>
          </p:nvSpPr>
          <p:spPr bwMode="auto">
            <a:xfrm>
              <a:off x="7267" y="2303"/>
              <a:ext cx="42" cy="100"/>
            </a:xfrm>
            <a:custGeom>
              <a:avLst/>
              <a:gdLst>
                <a:gd name="T0" fmla="*/ 0 w 18"/>
                <a:gd name="T1" fmla="*/ 43 h 43"/>
                <a:gd name="T2" fmla="*/ 12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2" y="0"/>
                  </a:cubicBezTo>
                  <a:cubicBezTo>
                    <a:pt x="12"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8" name="Freeform 304">
              <a:extLst>
                <a:ext uri="{FF2B5EF4-FFF2-40B4-BE49-F238E27FC236}">
                  <a16:creationId xmlns:a16="http://schemas.microsoft.com/office/drawing/2014/main" id="{8FBBBADC-89A7-4F82-9D0F-029393A7C86C}"/>
                </a:ext>
              </a:extLst>
            </p:cNvPr>
            <p:cNvSpPr>
              <a:spLocks/>
            </p:cNvSpPr>
            <p:nvPr/>
          </p:nvSpPr>
          <p:spPr bwMode="auto">
            <a:xfrm>
              <a:off x="747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9" name="Freeform 305">
              <a:extLst>
                <a:ext uri="{FF2B5EF4-FFF2-40B4-BE49-F238E27FC236}">
                  <a16:creationId xmlns:a16="http://schemas.microsoft.com/office/drawing/2014/main" id="{378DA0E0-3A9B-48D4-A722-ACBFB05629FB}"/>
                </a:ext>
              </a:extLst>
            </p:cNvPr>
            <p:cNvSpPr>
              <a:spLocks/>
            </p:cNvSpPr>
            <p:nvPr/>
          </p:nvSpPr>
          <p:spPr bwMode="auto">
            <a:xfrm>
              <a:off x="7357"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Tree>
    <p:extLst>
      <p:ext uri="{BB962C8B-B14F-4D97-AF65-F5344CB8AC3E}">
        <p14:creationId xmlns:p14="http://schemas.microsoft.com/office/powerpoint/2010/main" val="42780042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88" r:id="rId5"/>
    <p:sldLayoutId id="2147483689"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0">
          <a:blip r:embed="rId7"/>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0056621"/>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Lst>
  <p:transition/>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SimSun" panose="02010600030101010101" pitchFamily="2" charset="-122"/>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SimSun" panose="02010600030101010101" pitchFamily="2" charset="-122"/>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SimSun" panose="02010600030101010101" pitchFamily="2"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SimSun" panose="02010600030101010101" pitchFamily="2"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7" descr="100+ Hình nền Slide đẹp 2020"/>
          <p:cNvPicPr>
            <a:picLocks noChangeAspect="1"/>
          </p:cNvPicPr>
          <p:nvPr userDrawn="1"/>
        </p:nvPicPr>
        <p:blipFill>
          <a:blip r:embed="rId13"/>
          <a:stretch>
            <a:fillRect/>
          </a:stretch>
        </p:blipFill>
        <p:spPr>
          <a:xfrm>
            <a:off x="0" y="0"/>
            <a:ext cx="12192000" cy="6858000"/>
          </a:xfrm>
          <a:prstGeom prst="rect">
            <a:avLst/>
          </a:prstGeom>
          <a:noFill/>
          <a:ln w="9525">
            <a:noFill/>
          </a:ln>
        </p:spPr>
      </p:pic>
    </p:spTree>
    <p:extLst>
      <p:ext uri="{BB962C8B-B14F-4D97-AF65-F5344CB8AC3E}">
        <p14:creationId xmlns:p14="http://schemas.microsoft.com/office/powerpoint/2010/main" val="712551590"/>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transition/>
  <p:hf sldNum="0" hdr="0" ftr="0" dt="0"/>
  <p:txStyles>
    <p:titleStyle>
      <a:lvl1pPr algn="ctr" rtl="0" eaLnBrk="0" fontAlgn="base" hangingPunct="0">
        <a:spcBef>
          <a:spcPct val="0"/>
        </a:spcBef>
        <a:spcAft>
          <a:spcPct val="0"/>
        </a:spcAft>
        <a:defRPr sz="5865"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charset="0"/>
        </a:defRPr>
      </a:lvl2pPr>
      <a:lvl3pPr algn="ctr" rtl="0" eaLnBrk="0" fontAlgn="base" hangingPunct="0">
        <a:spcBef>
          <a:spcPct val="0"/>
        </a:spcBef>
        <a:spcAft>
          <a:spcPct val="0"/>
        </a:spcAft>
        <a:defRPr sz="4400">
          <a:solidFill>
            <a:schemeClr val="tx1"/>
          </a:solidFill>
          <a:latin typeface="Calibri" panose="020F0502020204030204" charset="0"/>
        </a:defRPr>
      </a:lvl3pPr>
      <a:lvl4pPr algn="ctr" rtl="0" eaLnBrk="0" fontAlgn="base" hangingPunct="0">
        <a:spcBef>
          <a:spcPct val="0"/>
        </a:spcBef>
        <a:spcAft>
          <a:spcPct val="0"/>
        </a:spcAft>
        <a:defRPr sz="4400">
          <a:solidFill>
            <a:schemeClr val="tx1"/>
          </a:solidFill>
          <a:latin typeface="Calibri" panose="020F0502020204030204" charset="0"/>
        </a:defRPr>
      </a:lvl4pPr>
      <a:lvl5pPr algn="ctr" rtl="0" eaLnBrk="0" fontAlgn="base" hangingPunct="0">
        <a:spcBef>
          <a:spcPct val="0"/>
        </a:spcBef>
        <a:spcAft>
          <a:spcPct val="0"/>
        </a:spcAft>
        <a:defRPr sz="4400">
          <a:solidFill>
            <a:schemeClr val="tx1"/>
          </a:solidFill>
          <a:latin typeface="Calibri" panose="020F0502020204030204" charset="0"/>
        </a:defRPr>
      </a:lvl5pPr>
      <a:lvl6pPr marL="457200" algn="ctr" rtl="0" fontAlgn="base">
        <a:spcBef>
          <a:spcPct val="0"/>
        </a:spcBef>
        <a:spcAft>
          <a:spcPct val="0"/>
        </a:spcAft>
        <a:defRPr sz="4400">
          <a:solidFill>
            <a:schemeClr val="tx1"/>
          </a:solidFill>
          <a:latin typeface="Calibri" panose="020F0502020204030204" charset="0"/>
        </a:defRPr>
      </a:lvl6pPr>
      <a:lvl7pPr marL="914400" algn="ctr" rtl="0" fontAlgn="base">
        <a:spcBef>
          <a:spcPct val="0"/>
        </a:spcBef>
        <a:spcAft>
          <a:spcPct val="0"/>
        </a:spcAft>
        <a:defRPr sz="4400">
          <a:solidFill>
            <a:schemeClr val="tx1"/>
          </a:solidFill>
          <a:latin typeface="Calibri" panose="020F0502020204030204" charset="0"/>
        </a:defRPr>
      </a:lvl7pPr>
      <a:lvl8pPr marL="1371600" algn="ctr" rtl="0" fontAlgn="base">
        <a:spcBef>
          <a:spcPct val="0"/>
        </a:spcBef>
        <a:spcAft>
          <a:spcPct val="0"/>
        </a:spcAft>
        <a:defRPr sz="4400">
          <a:solidFill>
            <a:schemeClr val="tx1"/>
          </a:solidFill>
          <a:latin typeface="Calibri" panose="020F0502020204030204" charset="0"/>
        </a:defRPr>
      </a:lvl8pPr>
      <a:lvl9pPr marL="1828800" algn="ctr" rtl="0" fontAlgn="base">
        <a:spcBef>
          <a:spcPct val="0"/>
        </a:spcBef>
        <a:spcAft>
          <a:spcPct val="0"/>
        </a:spcAft>
        <a:defRPr sz="4400">
          <a:solidFill>
            <a:schemeClr val="tx1"/>
          </a:solidFill>
          <a:latin typeface="Calibri" panose="020F0502020204030204" charset="0"/>
        </a:defRPr>
      </a:lvl9pPr>
    </p:titleStyle>
    <p:bodyStyle>
      <a:lvl1pPr marL="457200" indent="-457200" algn="l" rtl="0" eaLnBrk="0" fontAlgn="base" hangingPunct="0">
        <a:spcBef>
          <a:spcPts val="130"/>
        </a:spcBef>
        <a:spcAft>
          <a:spcPct val="0"/>
        </a:spcAft>
        <a:buFont typeface="Arial" panose="020B0604020202020204" pitchFamily="34" charset="0"/>
        <a:buChar char="•"/>
        <a:defRPr sz="4265" kern="1200">
          <a:solidFill>
            <a:schemeClr val="tx1"/>
          </a:solidFill>
          <a:latin typeface="+mn-lt"/>
          <a:ea typeface="+mn-ea"/>
          <a:cs typeface="+mn-cs"/>
        </a:defRPr>
      </a:lvl1pPr>
      <a:lvl2pPr marL="990600" indent="-381000" algn="l" rtl="0" eaLnBrk="0" fontAlgn="base" hangingPunct="0">
        <a:spcBef>
          <a:spcPts val="130"/>
        </a:spcBef>
        <a:spcAft>
          <a:spcPct val="0"/>
        </a:spcAft>
        <a:buFont typeface="Arial" panose="020B0604020202020204" pitchFamily="34" charset="0"/>
        <a:buChar char="–"/>
        <a:defRPr sz="3735" kern="1200">
          <a:solidFill>
            <a:schemeClr val="tx1"/>
          </a:solidFill>
          <a:latin typeface="+mn-lt"/>
          <a:ea typeface="+mn-ea"/>
          <a:cs typeface="+mn-cs"/>
        </a:defRPr>
      </a:lvl2pPr>
      <a:lvl3pPr marL="1524000" indent="-304800" algn="l" rtl="0" eaLnBrk="0" fontAlgn="base" hangingPunct="0">
        <a:spcBef>
          <a:spcPts val="130"/>
        </a:spcBef>
        <a:spcAft>
          <a:spcPct val="0"/>
        </a:spcAft>
        <a:buFont typeface="Arial" panose="020B0604020202020204" pitchFamily="34" charset="0"/>
        <a:buChar char="•"/>
        <a:defRPr sz="3200" kern="1200">
          <a:solidFill>
            <a:schemeClr val="tx1"/>
          </a:solidFill>
          <a:latin typeface="+mn-lt"/>
          <a:ea typeface="+mn-ea"/>
          <a:cs typeface="+mn-cs"/>
        </a:defRPr>
      </a:lvl3pPr>
      <a:lvl4pPr marL="21336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4pPr>
      <a:lvl5pPr marL="27432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6"/>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5571882"/>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Lst>
  <p:transition spd="slow">
    <p:random/>
  </p:transition>
  <p:txStyles>
    <p:titleStyle>
      <a:lvl1pPr algn="l" rtl="0" eaLnBrk="0" fontAlgn="base" hangingPunct="0">
        <a:lnSpc>
          <a:spcPct val="90000"/>
        </a:lnSpc>
        <a:spcBef>
          <a:spcPct val="0"/>
        </a:spcBef>
        <a:spcAft>
          <a:spcPct val="0"/>
        </a:spcAft>
        <a:defRPr sz="4400" kern="1200">
          <a:solidFill>
            <a:schemeClr val="tx1"/>
          </a:solidFill>
          <a:latin typeface="+mj-lt"/>
          <a:ea typeface="SimSun" panose="02010600030101010101" pitchFamily="2" charset="-122"/>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SimSun" panose="02010600030101010101" pitchFamily="2" charset="-122"/>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SimSun" panose="02010600030101010101" pitchFamily="2"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SimSun" panose="02010600030101010101" pitchFamily="2"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gif"/><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8" Type="http://schemas.openxmlformats.org/officeDocument/2006/relationships/image" Target="../media/image29.GIF"/><Relationship Id="rId13" Type="http://schemas.openxmlformats.org/officeDocument/2006/relationships/image" Target="../media/image34.GIF"/><Relationship Id="rId3" Type="http://schemas.openxmlformats.org/officeDocument/2006/relationships/audio" Target="../media/audio4.wav"/><Relationship Id="rId7" Type="http://schemas.openxmlformats.org/officeDocument/2006/relationships/image" Target="../media/image28.jpeg"/><Relationship Id="rId12" Type="http://schemas.openxmlformats.org/officeDocument/2006/relationships/image" Target="../media/image33.gif"/><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23.png"/><Relationship Id="rId11" Type="http://schemas.openxmlformats.org/officeDocument/2006/relationships/image" Target="../media/image32.GIF"/><Relationship Id="rId5" Type="http://schemas.openxmlformats.org/officeDocument/2006/relationships/image" Target="../media/image22.png"/><Relationship Id="rId15" Type="http://schemas.openxmlformats.org/officeDocument/2006/relationships/slide" Target="slide7.xml"/><Relationship Id="rId10" Type="http://schemas.openxmlformats.org/officeDocument/2006/relationships/image" Target="../media/image31.GIF"/><Relationship Id="rId4" Type="http://schemas.openxmlformats.org/officeDocument/2006/relationships/image" Target="../media/image27.GIF"/><Relationship Id="rId9" Type="http://schemas.openxmlformats.org/officeDocument/2006/relationships/image" Target="../media/image36.png"/><Relationship Id="rId14" Type="http://schemas.openxmlformats.org/officeDocument/2006/relationships/image" Target="../media/image35.GIF"/></Relationships>
</file>

<file path=ppt/slides/_rels/slide11.xml.rels><?xml version="1.0" encoding="UTF-8" standalone="yes"?>
<Relationships xmlns="http://schemas.openxmlformats.org/package/2006/relationships"><Relationship Id="rId8" Type="http://schemas.openxmlformats.org/officeDocument/2006/relationships/image" Target="../media/image29.GIF"/><Relationship Id="rId13" Type="http://schemas.openxmlformats.org/officeDocument/2006/relationships/image" Target="../media/image34.GIF"/><Relationship Id="rId3" Type="http://schemas.openxmlformats.org/officeDocument/2006/relationships/audio" Target="../media/audio4.wav"/><Relationship Id="rId7" Type="http://schemas.openxmlformats.org/officeDocument/2006/relationships/image" Target="../media/image28.jpeg"/><Relationship Id="rId12" Type="http://schemas.openxmlformats.org/officeDocument/2006/relationships/image" Target="../media/image33.gif"/><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25.png"/><Relationship Id="rId11" Type="http://schemas.openxmlformats.org/officeDocument/2006/relationships/image" Target="../media/image32.GIF"/><Relationship Id="rId5" Type="http://schemas.openxmlformats.org/officeDocument/2006/relationships/image" Target="../media/image24.png"/><Relationship Id="rId15" Type="http://schemas.openxmlformats.org/officeDocument/2006/relationships/slide" Target="slide7.xml"/><Relationship Id="rId10" Type="http://schemas.openxmlformats.org/officeDocument/2006/relationships/image" Target="../media/image31.GIF"/><Relationship Id="rId4" Type="http://schemas.openxmlformats.org/officeDocument/2006/relationships/image" Target="../media/image27.GIF"/><Relationship Id="rId9" Type="http://schemas.openxmlformats.org/officeDocument/2006/relationships/image" Target="../media/image30.png"/><Relationship Id="rId14" Type="http://schemas.openxmlformats.org/officeDocument/2006/relationships/image" Target="../media/image35.GIF"/></Relationships>
</file>

<file path=ppt/slides/_rels/slide1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18.xml"/><Relationship Id="rId5" Type="http://schemas.openxmlformats.org/officeDocument/2006/relationships/image" Target="../media/image40.png"/><Relationship Id="rId4" Type="http://schemas.openxmlformats.org/officeDocument/2006/relationships/audio" Target="../media/audio2.wav"/></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8.xml"/><Relationship Id="rId1" Type="http://schemas.openxmlformats.org/officeDocument/2006/relationships/slideLayout" Target="../slideLayouts/slideLayout23.xml"/><Relationship Id="rId5" Type="http://schemas.openxmlformats.org/officeDocument/2006/relationships/comments" Target="../comments/comment1.xml"/><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7"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5.xml"/><Relationship Id="rId6" Type="http://schemas.openxmlformats.org/officeDocument/2006/relationships/image" Target="../media/image11.png"/><Relationship Id="rId5" Type="http://schemas.openxmlformats.org/officeDocument/2006/relationships/image" Target="../media/image10.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10.xml"/><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slide" Target="slide9.xml"/><Relationship Id="rId13" Type="http://schemas.openxmlformats.org/officeDocument/2006/relationships/image" Target="../media/image23.png"/><Relationship Id="rId18" Type="http://schemas.openxmlformats.org/officeDocument/2006/relationships/audio" Target="../media/audio3.wav"/><Relationship Id="rId3" Type="http://schemas.openxmlformats.org/officeDocument/2006/relationships/image" Target="../media/image17.jpeg"/><Relationship Id="rId7" Type="http://schemas.openxmlformats.org/officeDocument/2006/relationships/image" Target="../media/image19.png"/><Relationship Id="rId12" Type="http://schemas.openxmlformats.org/officeDocument/2006/relationships/image" Target="../media/image22.png"/><Relationship Id="rId17" Type="http://schemas.openxmlformats.org/officeDocument/2006/relationships/image" Target="../media/image26.GIF"/><Relationship Id="rId2" Type="http://schemas.openxmlformats.org/officeDocument/2006/relationships/notesSlide" Target="../notesSlides/notesSlide4.xml"/><Relationship Id="rId16" Type="http://schemas.openxmlformats.org/officeDocument/2006/relationships/image" Target="../media/image25.png"/><Relationship Id="rId1" Type="http://schemas.openxmlformats.org/officeDocument/2006/relationships/slideLayout" Target="../slideLayouts/slideLayout18.xml"/><Relationship Id="rId6" Type="http://schemas.openxmlformats.org/officeDocument/2006/relationships/image" Target="../media/image18.png"/><Relationship Id="rId11" Type="http://schemas.openxmlformats.org/officeDocument/2006/relationships/slide" Target="slide10.xml"/><Relationship Id="rId5" Type="http://schemas.openxmlformats.org/officeDocument/2006/relationships/audio" Target="../media/audio1.wav"/><Relationship Id="rId15" Type="http://schemas.openxmlformats.org/officeDocument/2006/relationships/image" Target="../media/image24.png"/><Relationship Id="rId10" Type="http://schemas.openxmlformats.org/officeDocument/2006/relationships/image" Target="../media/image21.png"/><Relationship Id="rId4" Type="http://schemas.openxmlformats.org/officeDocument/2006/relationships/slide" Target="slide8.xml"/><Relationship Id="rId9" Type="http://schemas.openxmlformats.org/officeDocument/2006/relationships/image" Target="../media/image20.png"/><Relationship Id="rId14" Type="http://schemas.openxmlformats.org/officeDocument/2006/relationships/slide" Target="slide11.xml"/></Relationships>
</file>

<file path=ppt/slides/_rels/slide8.xml.rels><?xml version="1.0" encoding="UTF-8" standalone="yes"?>
<Relationships xmlns="http://schemas.openxmlformats.org/package/2006/relationships"><Relationship Id="rId8" Type="http://schemas.openxmlformats.org/officeDocument/2006/relationships/image" Target="../media/image29.GIF"/><Relationship Id="rId13" Type="http://schemas.openxmlformats.org/officeDocument/2006/relationships/image" Target="../media/image34.GIF"/><Relationship Id="rId3" Type="http://schemas.openxmlformats.org/officeDocument/2006/relationships/audio" Target="../media/audio4.wav"/><Relationship Id="rId7" Type="http://schemas.openxmlformats.org/officeDocument/2006/relationships/image" Target="../media/image28.jpeg"/><Relationship Id="rId12" Type="http://schemas.openxmlformats.org/officeDocument/2006/relationships/image" Target="../media/image33.gif"/><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19.png"/><Relationship Id="rId11" Type="http://schemas.openxmlformats.org/officeDocument/2006/relationships/image" Target="../media/image32.GIF"/><Relationship Id="rId5" Type="http://schemas.openxmlformats.org/officeDocument/2006/relationships/image" Target="../media/image18.png"/><Relationship Id="rId15" Type="http://schemas.openxmlformats.org/officeDocument/2006/relationships/slide" Target="slide7.xml"/><Relationship Id="rId10" Type="http://schemas.openxmlformats.org/officeDocument/2006/relationships/image" Target="../media/image31.GIF"/><Relationship Id="rId4" Type="http://schemas.openxmlformats.org/officeDocument/2006/relationships/image" Target="../media/image27.GIF"/><Relationship Id="rId9" Type="http://schemas.openxmlformats.org/officeDocument/2006/relationships/image" Target="../media/image30.png"/><Relationship Id="rId14" Type="http://schemas.openxmlformats.org/officeDocument/2006/relationships/image" Target="../media/image35.GIF"/></Relationships>
</file>

<file path=ppt/slides/_rels/slide9.xml.rels><?xml version="1.0" encoding="UTF-8" standalone="yes"?>
<Relationships xmlns="http://schemas.openxmlformats.org/package/2006/relationships"><Relationship Id="rId8" Type="http://schemas.openxmlformats.org/officeDocument/2006/relationships/image" Target="../media/image29.GIF"/><Relationship Id="rId13" Type="http://schemas.openxmlformats.org/officeDocument/2006/relationships/image" Target="../media/image34.GIF"/><Relationship Id="rId3" Type="http://schemas.openxmlformats.org/officeDocument/2006/relationships/audio" Target="../media/audio4.wav"/><Relationship Id="rId7" Type="http://schemas.openxmlformats.org/officeDocument/2006/relationships/image" Target="../media/image28.jpeg"/><Relationship Id="rId12" Type="http://schemas.openxmlformats.org/officeDocument/2006/relationships/image" Target="../media/image33.gif"/><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21.png"/><Relationship Id="rId11" Type="http://schemas.openxmlformats.org/officeDocument/2006/relationships/image" Target="../media/image32.GIF"/><Relationship Id="rId5" Type="http://schemas.openxmlformats.org/officeDocument/2006/relationships/image" Target="../media/image20.png"/><Relationship Id="rId15" Type="http://schemas.openxmlformats.org/officeDocument/2006/relationships/slide" Target="slide6.xml"/><Relationship Id="rId10" Type="http://schemas.openxmlformats.org/officeDocument/2006/relationships/image" Target="../media/image31.GIF"/><Relationship Id="rId4" Type="http://schemas.openxmlformats.org/officeDocument/2006/relationships/image" Target="../media/image27.GIF"/><Relationship Id="rId9" Type="http://schemas.openxmlformats.org/officeDocument/2006/relationships/image" Target="../media/image30.png"/><Relationship Id="rId14" Type="http://schemas.openxmlformats.org/officeDocument/2006/relationships/image" Target="../media/image35.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7" name="WordArt 11"/>
          <p:cNvSpPr>
            <a:spLocks noChangeArrowheads="1" noChangeShapeType="1" noTextEdit="1"/>
          </p:cNvSpPr>
          <p:nvPr/>
        </p:nvSpPr>
        <p:spPr bwMode="auto">
          <a:xfrm>
            <a:off x="2819400" y="1676400"/>
            <a:ext cx="6781800" cy="1524000"/>
          </a:xfrm>
          <a:prstGeom prst="rect">
            <a:avLst/>
          </a:prstGeom>
        </p:spPr>
        <p:txBody>
          <a:bodyPr wrap="none" fromWordArt="1">
            <a:prstTxWarp prst="textPlain">
              <a:avLst>
                <a:gd name="adj" fmla="val 50000"/>
              </a:avLst>
            </a:prstTxWarp>
            <a:scene3d>
              <a:camera prst="legacyObliqueTopRight"/>
              <a:lightRig rig="legacyFlat3" dir="b"/>
            </a:scene3d>
            <a:sp3d extrusionH="430200" prstMaterial="legacyMatte">
              <a:extrusionClr>
                <a:srgbClr val="FFFF99"/>
              </a:extrusion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100" b="1" i="0" u="none" strike="noStrike" kern="10" cap="none" spc="0" normalizeH="0" baseline="0" noProof="0">
              <a:ln w="9525">
                <a:round/>
                <a:headEnd/>
                <a:tailEnd/>
              </a:ln>
              <a:gradFill rotWithShape="1">
                <a:gsLst>
                  <a:gs pos="0">
                    <a:srgbClr val="000000"/>
                  </a:gs>
                  <a:gs pos="20000">
                    <a:srgbClr val="0A128C"/>
                  </a:gs>
                  <a:gs pos="35001">
                    <a:srgbClr val="181CC7"/>
                  </a:gs>
                  <a:gs pos="44000">
                    <a:srgbClr val="7005D4"/>
                  </a:gs>
                  <a:gs pos="50000">
                    <a:srgbClr val="8C3D91"/>
                  </a:gs>
                  <a:gs pos="56000">
                    <a:srgbClr val="7005D4"/>
                  </a:gs>
                  <a:gs pos="64999">
                    <a:srgbClr val="181CC7"/>
                  </a:gs>
                  <a:gs pos="80000">
                    <a:srgbClr val="0A128C"/>
                  </a:gs>
                  <a:gs pos="100000">
                    <a:srgbClr val="000000"/>
                  </a:gs>
                </a:gsLst>
                <a:lin ang="5400000" scaled="1"/>
              </a:gradFill>
              <a:effectLst/>
              <a:uLnTx/>
              <a:uFillTx/>
              <a:latin typeface="Times New Roman"/>
              <a:cs typeface="Times New Roman"/>
            </a:endParaRPr>
          </a:p>
        </p:txBody>
      </p:sp>
      <p:sp>
        <p:nvSpPr>
          <p:cNvPr id="14348" name="WordArt 12"/>
          <p:cNvSpPr>
            <a:spLocks noChangeArrowheads="1" noChangeShapeType="1" noTextEdit="1"/>
          </p:cNvSpPr>
          <p:nvPr/>
        </p:nvSpPr>
        <p:spPr bwMode="auto">
          <a:xfrm>
            <a:off x="2818340" y="2262480"/>
            <a:ext cx="6173260" cy="722019"/>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0" cap="none" spc="0" normalizeH="0" baseline="0" noProof="0" dirty="0">
                <a:ln w="9525">
                  <a:solidFill>
                    <a:srgbClr val="FF0000"/>
                  </a:solidFill>
                  <a:round/>
                  <a:headEnd/>
                  <a:tailEnd/>
                </a:ln>
                <a:solidFill>
                  <a:srgbClr val="0000FF"/>
                </a:solidFill>
                <a:effectLst>
                  <a:outerShdw sy="50000" kx="2453608" rotWithShape="0">
                    <a:srgbClr val="868686">
                      <a:alpha val="50000"/>
                    </a:srgbClr>
                  </a:outerShdw>
                </a:effectLst>
                <a:uLnTx/>
                <a:uFillTx/>
                <a:latin typeface="Times New Roman" pitchFamily="18" charset="0"/>
                <a:cs typeface="Times New Roman" pitchFamily="18" charset="0"/>
              </a:rPr>
              <a:t>MÔN: TIẾNG VIỆT</a:t>
            </a:r>
          </a:p>
        </p:txBody>
      </p:sp>
      <p:grpSp>
        <p:nvGrpSpPr>
          <p:cNvPr id="2053" name="Group 13"/>
          <p:cNvGrpSpPr>
            <a:grpSpLocks/>
          </p:cNvGrpSpPr>
          <p:nvPr/>
        </p:nvGrpSpPr>
        <p:grpSpPr bwMode="auto">
          <a:xfrm>
            <a:off x="1" y="-14288"/>
            <a:ext cx="12256654" cy="6837363"/>
            <a:chOff x="14" y="-9"/>
            <a:chExt cx="5781" cy="4329"/>
          </a:xfrm>
        </p:grpSpPr>
        <p:pic>
          <p:nvPicPr>
            <p:cNvPr id="2057" name="Picture 14"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 y="0"/>
              <a:ext cx="5736" cy="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 name="Picture 15"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2127" y="2132"/>
              <a:ext cx="4329"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9" name="Picture 16"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 y="4267"/>
              <a:ext cx="5736" cy="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17"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3571" y="2132"/>
              <a:ext cx="4329"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054" name="TextBox 12"/>
          <p:cNvSpPr txBox="1">
            <a:spLocks noChangeArrowheads="1"/>
          </p:cNvSpPr>
          <p:nvPr/>
        </p:nvSpPr>
        <p:spPr bwMode="auto">
          <a:xfrm>
            <a:off x="1752600" y="533400"/>
            <a:ext cx="9331036" cy="130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itchFamily="18" charset="0"/>
                <a:cs typeface="Times New Roman" pitchFamily="18" charset="0"/>
              </a:rPr>
              <a:t>PHÒNG GIÁO DỤC VÀ ĐÀO TẠO QUẬN LONG BIÊN</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itchFamily="18" charset="0"/>
                <a:cs typeface="Times New Roman" pitchFamily="18" charset="0"/>
              </a:rPr>
              <a:t>TRƯỜNG TIỂU HỌC ÁI MỘ B</a:t>
            </a:r>
          </a:p>
        </p:txBody>
      </p:sp>
      <p:sp>
        <p:nvSpPr>
          <p:cNvPr id="2055" name="TextBox 13"/>
          <p:cNvSpPr txBox="1">
            <a:spLocks noChangeArrowheads="1"/>
          </p:cNvSpPr>
          <p:nvPr/>
        </p:nvSpPr>
        <p:spPr bwMode="auto">
          <a:xfrm>
            <a:off x="1738476" y="3320936"/>
            <a:ext cx="85344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4000" b="1" i="0" u="none" strike="noStrike" kern="1200" cap="none" spc="0" normalizeH="0" baseline="0" noProof="0" dirty="0">
                <a:ln>
                  <a:noFill/>
                </a:ln>
                <a:solidFill>
                  <a:srgbClr val="0070C0"/>
                </a:solidFill>
                <a:effectLst/>
                <a:uLnTx/>
                <a:uFillTx/>
                <a:latin typeface="Times New Roman" pitchFamily="18" charset="0"/>
                <a:cs typeface="+mn-cs"/>
              </a:rPr>
              <a:t>PHÂN MÔN </a:t>
            </a:r>
            <a:r>
              <a:rPr kumimoji="0" lang="en-US" altLang="en-US" sz="4000" b="1" i="0" u="none" strike="noStrike" kern="1200" cap="none" spc="0" normalizeH="0" baseline="0" noProof="0">
                <a:ln>
                  <a:noFill/>
                </a:ln>
                <a:solidFill>
                  <a:srgbClr val="0070C0"/>
                </a:solidFill>
                <a:effectLst/>
                <a:uLnTx/>
                <a:uFillTx/>
                <a:latin typeface="Times New Roman" pitchFamily="18" charset="0"/>
                <a:cs typeface="+mn-cs"/>
              </a:rPr>
              <a:t>: NÓI VÀ NGHE</a:t>
            </a:r>
            <a:endParaRPr kumimoji="0" lang="en-US" sz="4000" b="1" i="1" u="none" strike="noStrike" kern="1200" cap="none" spc="0" normalizeH="0" baseline="0" noProof="0" dirty="0">
              <a:ln>
                <a:noFill/>
              </a:ln>
              <a:solidFill>
                <a:srgbClr val="0070C0"/>
              </a:solidFill>
              <a:effectLst/>
              <a:uLnTx/>
              <a:uFillTx/>
              <a:latin typeface="Times New Roman" pitchFamily="18" charset="0"/>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1" u="none" strike="noStrike" kern="1200" cap="none" spc="0" normalizeH="0" baseline="0" noProof="0" dirty="0">
              <a:ln>
                <a:noFill/>
              </a:ln>
              <a:solidFill>
                <a:srgbClr val="0070C0"/>
              </a:solidFill>
              <a:effectLst/>
              <a:uLnTx/>
              <a:uFillTx/>
              <a:latin typeface="Times New Roman" pitchFamily="18" charset="0"/>
              <a:cs typeface="Times New Roman" pitchFamily="18" charset="0"/>
            </a:endParaRPr>
          </a:p>
        </p:txBody>
      </p:sp>
      <p:sp>
        <p:nvSpPr>
          <p:cNvPr id="2056" name="TextBox 14"/>
          <p:cNvSpPr txBox="1">
            <a:spLocks noChangeArrowheads="1"/>
          </p:cNvSpPr>
          <p:nvPr/>
        </p:nvSpPr>
        <p:spPr bwMode="auto">
          <a:xfrm>
            <a:off x="1977476" y="4145455"/>
            <a:ext cx="85344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Times New Roman" pitchFamily="18" charset="0"/>
                <a:cs typeface="Times New Roman" pitchFamily="18" charset="0"/>
              </a:rPr>
              <a:t>LỚP 2</a:t>
            </a:r>
          </a:p>
        </p:txBody>
      </p:sp>
      <p:sp>
        <p:nvSpPr>
          <p:cNvPr id="12" name="TextBox 14">
            <a:extLst>
              <a:ext uri="{FF2B5EF4-FFF2-40B4-BE49-F238E27FC236}">
                <a16:creationId xmlns:a16="http://schemas.microsoft.com/office/drawing/2014/main" id="{038EBA7F-34F2-4ECE-BCA6-B7BCB30B21FB}"/>
              </a:ext>
            </a:extLst>
          </p:cNvPr>
          <p:cNvSpPr txBox="1">
            <a:spLocks noChangeArrowheads="1"/>
          </p:cNvSpPr>
          <p:nvPr/>
        </p:nvSpPr>
        <p:spPr bwMode="auto">
          <a:xfrm>
            <a:off x="1969029" y="5045758"/>
            <a:ext cx="85344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7030A0"/>
                </a:solidFill>
                <a:effectLst/>
                <a:uLnTx/>
                <a:uFillTx/>
                <a:latin typeface="Times New Roman" pitchFamily="18" charset="0"/>
                <a:cs typeface="Times New Roman" pitchFamily="18" charset="0"/>
              </a:rPr>
              <a:t>Bài</a:t>
            </a:r>
            <a:r>
              <a:rPr kumimoji="0" lang="en-US" sz="3600" b="1" i="0" u="none" strike="noStrike" kern="1200" cap="none" spc="0" normalizeH="0" baseline="0" noProof="0" dirty="0">
                <a:ln>
                  <a:noFill/>
                </a:ln>
                <a:solidFill>
                  <a:srgbClr val="7030A0"/>
                </a:solidFill>
                <a:effectLst/>
                <a:uLnTx/>
                <a:uFillTx/>
                <a:latin typeface="Times New Roman" pitchFamily="18" charset="0"/>
                <a:cs typeface="Times New Roman" pitchFamily="18" charset="0"/>
              </a:rPr>
              <a:t>: </a:t>
            </a:r>
            <a:r>
              <a:rPr kumimoji="0" lang="en-US" sz="3600" b="1" i="0" u="none" strike="noStrike" kern="1200" cap="none" spc="0" normalizeH="0" baseline="0" noProof="0" dirty="0" err="1">
                <a:ln>
                  <a:noFill/>
                </a:ln>
                <a:solidFill>
                  <a:srgbClr val="7030A0"/>
                </a:solidFill>
                <a:effectLst/>
                <a:uLnTx/>
                <a:uFillTx/>
                <a:latin typeface="Times New Roman" pitchFamily="18" charset="0"/>
                <a:cs typeface="Times New Roman" pitchFamily="18" charset="0"/>
              </a:rPr>
              <a:t>Kể</a:t>
            </a:r>
            <a:r>
              <a:rPr kumimoji="0" lang="en-US" sz="3600" b="1" i="0" u="none" strike="noStrike" kern="1200" cap="none" spc="0" normalizeH="0" baseline="0" noProof="0" dirty="0">
                <a:ln>
                  <a:noFill/>
                </a:ln>
                <a:solidFill>
                  <a:srgbClr val="7030A0"/>
                </a:solidFill>
                <a:effectLst/>
                <a:uLnTx/>
                <a:uFillTx/>
                <a:latin typeface="Times New Roman" pitchFamily="18" charset="0"/>
                <a:cs typeface="Times New Roman" pitchFamily="18" charset="0"/>
              </a:rPr>
              <a:t> </a:t>
            </a:r>
            <a:r>
              <a:rPr kumimoji="0" lang="en-US" sz="3600" b="1" i="0" u="none" strike="noStrike" kern="1200" cap="none" spc="0" normalizeH="0" baseline="0" noProof="0" dirty="0" err="1">
                <a:ln>
                  <a:noFill/>
                </a:ln>
                <a:solidFill>
                  <a:srgbClr val="7030A0"/>
                </a:solidFill>
                <a:effectLst/>
                <a:uLnTx/>
                <a:uFillTx/>
                <a:latin typeface="Times New Roman" pitchFamily="18" charset="0"/>
                <a:cs typeface="Times New Roman" pitchFamily="18" charset="0"/>
              </a:rPr>
              <a:t>chuyện</a:t>
            </a:r>
            <a:r>
              <a:rPr kumimoji="0" lang="en-US" sz="3600" b="1" i="0" u="none" strike="noStrike" kern="1200" cap="none" spc="0" normalizeH="0" baseline="0" noProof="0" dirty="0">
                <a:ln>
                  <a:noFill/>
                </a:ln>
                <a:solidFill>
                  <a:srgbClr val="7030A0"/>
                </a:solidFill>
                <a:effectLst/>
                <a:uLnTx/>
                <a:uFillTx/>
                <a:latin typeface="Times New Roman" pitchFamily="18" charset="0"/>
                <a:cs typeface="Times New Roman" pitchFamily="18" charset="0"/>
              </a:rPr>
              <a:t> </a:t>
            </a:r>
            <a:r>
              <a:rPr kumimoji="0" lang="en-US" sz="3600" b="1" i="0" u="none" strike="noStrike" kern="1200" cap="none" spc="0" normalizeH="0" baseline="0" noProof="0" dirty="0" err="1" smtClean="0">
                <a:ln>
                  <a:noFill/>
                </a:ln>
                <a:solidFill>
                  <a:srgbClr val="7030A0"/>
                </a:solidFill>
                <a:effectLst/>
                <a:uLnTx/>
                <a:uFillTx/>
                <a:latin typeface="Times New Roman" pitchFamily="18" charset="0"/>
                <a:cs typeface="Times New Roman" pitchFamily="18" charset="0"/>
              </a:rPr>
              <a:t>Sự</a:t>
            </a:r>
            <a:r>
              <a:rPr kumimoji="0" lang="en-US" sz="3600" b="1" i="0" u="none" strike="noStrike" kern="1200" cap="none" spc="0" normalizeH="0" noProof="0" dirty="0" smtClean="0">
                <a:ln>
                  <a:noFill/>
                </a:ln>
                <a:solidFill>
                  <a:srgbClr val="7030A0"/>
                </a:solidFill>
                <a:effectLst/>
                <a:uLnTx/>
                <a:uFillTx/>
                <a:latin typeface="Times New Roman" pitchFamily="18" charset="0"/>
                <a:cs typeface="Times New Roman" pitchFamily="18" charset="0"/>
              </a:rPr>
              <a:t> </a:t>
            </a:r>
            <a:r>
              <a:rPr kumimoji="0" lang="en-US" sz="3600" b="1" i="0" u="none" strike="noStrike" kern="1200" cap="none" spc="0" normalizeH="0" noProof="0" dirty="0" err="1" smtClean="0">
                <a:ln>
                  <a:noFill/>
                </a:ln>
                <a:solidFill>
                  <a:srgbClr val="7030A0"/>
                </a:solidFill>
                <a:effectLst/>
                <a:uLnTx/>
                <a:uFillTx/>
                <a:latin typeface="Times New Roman" pitchFamily="18" charset="0"/>
                <a:cs typeface="Times New Roman" pitchFamily="18" charset="0"/>
              </a:rPr>
              <a:t>tích</a:t>
            </a:r>
            <a:r>
              <a:rPr kumimoji="0" lang="en-US" sz="3600" b="1" i="0" u="none" strike="noStrike" kern="1200" cap="none" spc="0" normalizeH="0" noProof="0" dirty="0" smtClean="0">
                <a:ln>
                  <a:noFill/>
                </a:ln>
                <a:solidFill>
                  <a:srgbClr val="7030A0"/>
                </a:solidFill>
                <a:effectLst/>
                <a:uLnTx/>
                <a:uFillTx/>
                <a:latin typeface="Times New Roman" pitchFamily="18" charset="0"/>
                <a:cs typeface="Times New Roman" pitchFamily="18" charset="0"/>
              </a:rPr>
              <a:t> </a:t>
            </a:r>
            <a:r>
              <a:rPr kumimoji="0" lang="en-US" sz="3600" b="1" i="0" u="none" strike="noStrike" kern="1200" cap="none" spc="0" normalizeH="0" noProof="0" dirty="0" err="1" smtClean="0">
                <a:ln>
                  <a:noFill/>
                </a:ln>
                <a:solidFill>
                  <a:srgbClr val="7030A0"/>
                </a:solidFill>
                <a:effectLst/>
                <a:uLnTx/>
                <a:uFillTx/>
                <a:latin typeface="Times New Roman" pitchFamily="18" charset="0"/>
                <a:cs typeface="Times New Roman" pitchFamily="18" charset="0"/>
              </a:rPr>
              <a:t>cây</a:t>
            </a:r>
            <a:r>
              <a:rPr kumimoji="0" lang="en-US" sz="3600" b="1" i="0" u="none" strike="noStrike" kern="1200" cap="none" spc="0" normalizeH="0" noProof="0" dirty="0" smtClean="0">
                <a:ln>
                  <a:noFill/>
                </a:ln>
                <a:solidFill>
                  <a:srgbClr val="7030A0"/>
                </a:solidFill>
                <a:effectLst/>
                <a:uLnTx/>
                <a:uFillTx/>
                <a:latin typeface="Times New Roman" pitchFamily="18" charset="0"/>
                <a:cs typeface="Times New Roman" pitchFamily="18" charset="0"/>
              </a:rPr>
              <a:t> </a:t>
            </a:r>
            <a:r>
              <a:rPr kumimoji="0" lang="en-US" sz="3600" b="1" i="0" u="none" strike="noStrike" kern="1200" cap="none" spc="0" normalizeH="0" noProof="0" dirty="0" err="1" smtClean="0">
                <a:ln>
                  <a:noFill/>
                </a:ln>
                <a:solidFill>
                  <a:srgbClr val="7030A0"/>
                </a:solidFill>
                <a:effectLst/>
                <a:uLnTx/>
                <a:uFillTx/>
                <a:latin typeface="Times New Roman" pitchFamily="18" charset="0"/>
                <a:cs typeface="Times New Roman" pitchFamily="18" charset="0"/>
              </a:rPr>
              <a:t>thì</a:t>
            </a:r>
            <a:r>
              <a:rPr kumimoji="0" lang="en-US" sz="3600" b="1" i="0" u="none" strike="noStrike" kern="1200" cap="none" spc="0" normalizeH="0" noProof="0" dirty="0" smtClean="0">
                <a:ln>
                  <a:noFill/>
                </a:ln>
                <a:solidFill>
                  <a:srgbClr val="7030A0"/>
                </a:solidFill>
                <a:effectLst/>
                <a:uLnTx/>
                <a:uFillTx/>
                <a:latin typeface="Times New Roman" pitchFamily="18" charset="0"/>
                <a:cs typeface="Times New Roman" pitchFamily="18" charset="0"/>
              </a:rPr>
              <a:t> </a:t>
            </a:r>
            <a:r>
              <a:rPr kumimoji="0" lang="en-US" sz="3600" b="1" i="0" u="none" strike="noStrike" kern="1200" cap="none" spc="0" normalizeH="0" noProof="0" smtClean="0">
                <a:ln>
                  <a:noFill/>
                </a:ln>
                <a:solidFill>
                  <a:srgbClr val="7030A0"/>
                </a:solidFill>
                <a:effectLst/>
                <a:uLnTx/>
                <a:uFillTx/>
                <a:latin typeface="Times New Roman" pitchFamily="18" charset="0"/>
                <a:cs typeface="Times New Roman" pitchFamily="18" charset="0"/>
              </a:rPr>
              <a:t>là</a:t>
            </a:r>
            <a:r>
              <a:rPr kumimoji="0" lang="en-US" sz="3600" b="1" i="0" u="none" strike="noStrike" kern="1200" cap="none" spc="0" normalizeH="0" baseline="0" noProof="0" smtClean="0">
                <a:ln>
                  <a:noFill/>
                </a:ln>
                <a:solidFill>
                  <a:srgbClr val="7030A0"/>
                </a:solidFill>
                <a:effectLst/>
                <a:uLnTx/>
                <a:uFillTx/>
                <a:latin typeface="Times New Roman" pitchFamily="18" charset="0"/>
                <a:cs typeface="Times New Roman" pitchFamily="18" charset="0"/>
              </a:rPr>
              <a:t>.</a:t>
            </a:r>
            <a:endParaRPr kumimoji="0" lang="en-US" sz="3600" b="1" i="0" u="none" strike="noStrike" kern="1200" cap="none" spc="0" normalizeH="0" baseline="0" noProof="0" dirty="0">
              <a:ln>
                <a:noFill/>
              </a:ln>
              <a:solidFill>
                <a:srgbClr val="7030A0"/>
              </a:solidFill>
              <a:effectLst/>
              <a:uLnTx/>
              <a:uFillTx/>
              <a:latin typeface="Times New Roman" pitchFamily="18" charset="0"/>
              <a:cs typeface="Times New Roman" pitchFamily="18" charset="0"/>
            </a:endParaRPr>
          </a:p>
        </p:txBody>
      </p:sp>
      <p:pic>
        <p:nvPicPr>
          <p:cNvPr id="13" name="Picture 12">
            <a:extLst>
              <a:ext uri="{FF2B5EF4-FFF2-40B4-BE49-F238E27FC236}">
                <a16:creationId xmlns:a16="http://schemas.microsoft.com/office/drawing/2014/main" id="{BC8C3591-1849-4523-A500-493EB0D6E0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2505" y="178287"/>
            <a:ext cx="1523999" cy="1523999"/>
          </a:xfrm>
          <a:prstGeom prst="rect">
            <a:avLst/>
          </a:prstGeom>
        </p:spPr>
      </p:pic>
    </p:spTree>
    <p:extLst>
      <p:ext uri="{BB962C8B-B14F-4D97-AF65-F5344CB8AC3E}">
        <p14:creationId xmlns:p14="http://schemas.microsoft.com/office/powerpoint/2010/main" val="3817918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repeatCount="2000" fill="hold" grpId="0" nodeType="afterEffect" nodePh="1">
                                  <p:stCondLst>
                                    <p:cond delay="0"/>
                                  </p:stCondLst>
                                  <p:endCondLst>
                                    <p:cond evt="begin" delay="0">
                                      <p:tn val="5"/>
                                    </p:cond>
                                  </p:endCondLst>
                                  <p:childTnLst>
                                    <p:set>
                                      <p:cBhvr>
                                        <p:cTn id="6" dur="1" fill="hold">
                                          <p:stCondLst>
                                            <p:cond delay="0"/>
                                          </p:stCondLst>
                                        </p:cTn>
                                        <p:tgtEl>
                                          <p:spTgt spid="14347"/>
                                        </p:tgtEl>
                                        <p:attrNameLst>
                                          <p:attrName>style.visibility</p:attrName>
                                        </p:attrNameLst>
                                      </p:cBhvr>
                                      <p:to>
                                        <p:strVal val="visible"/>
                                      </p:to>
                                    </p:set>
                                    <p:anim calcmode="lin" valueType="num">
                                      <p:cBhvr>
                                        <p:cTn id="7" dur="500" fill="hold"/>
                                        <p:tgtEl>
                                          <p:spTgt spid="14347"/>
                                        </p:tgtEl>
                                        <p:attrNameLst>
                                          <p:attrName>ppt_w</p:attrName>
                                        </p:attrNameLst>
                                      </p:cBhvr>
                                      <p:tavLst>
                                        <p:tav tm="0">
                                          <p:val>
                                            <p:fltVal val="0"/>
                                          </p:val>
                                        </p:tav>
                                        <p:tav tm="100000">
                                          <p:val>
                                            <p:strVal val="#ppt_w"/>
                                          </p:val>
                                        </p:tav>
                                      </p:tavLst>
                                    </p:anim>
                                    <p:anim calcmode="lin" valueType="num">
                                      <p:cBhvr>
                                        <p:cTn id="8" dur="500" fill="hold"/>
                                        <p:tgtEl>
                                          <p:spTgt spid="14347"/>
                                        </p:tgtEl>
                                        <p:attrNameLst>
                                          <p:attrName>ppt_h</p:attrName>
                                        </p:attrNameLst>
                                      </p:cBhvr>
                                      <p:tavLst>
                                        <p:tav tm="0">
                                          <p:val>
                                            <p:fltVal val="0"/>
                                          </p:val>
                                        </p:tav>
                                        <p:tav tm="100000">
                                          <p:val>
                                            <p:strVal val="#ppt_h"/>
                                          </p:val>
                                        </p:tav>
                                      </p:tavLst>
                                    </p:anim>
                                    <p:animEffect transition="in" filter="fade">
                                      <p:cBhvr>
                                        <p:cTn id="9" dur="500"/>
                                        <p:tgtEl>
                                          <p:spTgt spid="143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43"/>
          <p:cNvPicPr>
            <a:picLocks noChangeAspect="1"/>
          </p:cNvPicPr>
          <p:nvPr/>
        </p:nvPicPr>
        <p:blipFill>
          <a:blip r:embed="rId4"/>
          <a:stretch>
            <a:fillRect/>
          </a:stretch>
        </p:blipFill>
        <p:spPr>
          <a:xfrm>
            <a:off x="5833533" y="-50800"/>
            <a:ext cx="1940984" cy="1858433"/>
          </a:xfrm>
          <a:prstGeom prst="rect">
            <a:avLst/>
          </a:prstGeom>
          <a:noFill/>
          <a:ln w="9525">
            <a:noFill/>
          </a:ln>
        </p:spPr>
      </p:pic>
      <p:pic>
        <p:nvPicPr>
          <p:cNvPr id="27651" name="Picture 4"/>
          <p:cNvPicPr>
            <a:picLocks noChangeAspect="1"/>
          </p:cNvPicPr>
          <p:nvPr/>
        </p:nvPicPr>
        <p:blipFill>
          <a:blip r:embed="rId5"/>
          <a:stretch>
            <a:fillRect/>
          </a:stretch>
        </p:blipFill>
        <p:spPr>
          <a:xfrm>
            <a:off x="9772651" y="4861984"/>
            <a:ext cx="1970616" cy="1742016"/>
          </a:xfrm>
          <a:prstGeom prst="rect">
            <a:avLst/>
          </a:prstGeom>
          <a:noFill/>
          <a:ln w="9525">
            <a:noFill/>
          </a:ln>
        </p:spPr>
      </p:pic>
      <p:pic>
        <p:nvPicPr>
          <p:cNvPr id="7" name="Picture 6"/>
          <p:cNvPicPr>
            <a:picLocks noChangeAspect="1"/>
          </p:cNvPicPr>
          <p:nvPr/>
        </p:nvPicPr>
        <p:blipFill>
          <a:blip r:embed="rId6"/>
          <a:stretch>
            <a:fillRect/>
          </a:stretch>
        </p:blipFill>
        <p:spPr>
          <a:xfrm>
            <a:off x="9726084" y="4347633"/>
            <a:ext cx="2061633" cy="1384300"/>
          </a:xfrm>
          <a:prstGeom prst="rect">
            <a:avLst/>
          </a:prstGeom>
          <a:noFill/>
          <a:ln w="9525">
            <a:noFill/>
          </a:ln>
        </p:spPr>
      </p:pic>
      <p:sp>
        <p:nvSpPr>
          <p:cNvPr id="9" name="Rectangle: Folded Corner 8"/>
          <p:cNvSpPr/>
          <p:nvPr/>
        </p:nvSpPr>
        <p:spPr>
          <a:xfrm>
            <a:off x="9927167" y="3920067"/>
            <a:ext cx="1468967" cy="1329267"/>
          </a:xfrm>
          <a:prstGeom prst="foldedCorner">
            <a:avLst>
              <a:gd name="adj" fmla="val 16667"/>
            </a:avLst>
          </a:prstGeom>
          <a:solidFill>
            <a:schemeClr val="bg1"/>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sz="1865"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You are given 7 candies </a:t>
            </a:r>
          </a:p>
        </p:txBody>
      </p:sp>
      <p:sp>
        <p:nvSpPr>
          <p:cNvPr id="27" name="Rectangle: Folded Corner 26"/>
          <p:cNvSpPr/>
          <p:nvPr/>
        </p:nvSpPr>
        <p:spPr>
          <a:xfrm>
            <a:off x="683684" y="381000"/>
            <a:ext cx="10742083" cy="1229783"/>
          </a:xfrm>
          <a:prstGeom prst="foldedCorner">
            <a:avLst>
              <a:gd name="adj" fmla="val 16667"/>
            </a:avLst>
          </a:prstGeom>
          <a:solidFill>
            <a:schemeClr val="bg1">
              <a:alpha val="90195"/>
            </a:schemeClr>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3. </a:t>
            </a:r>
            <a:r>
              <a:rPr kumimoji="0" lang="en-US"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Cuộc</a:t>
            </a:r>
            <a:r>
              <a:rPr kumimoji="0" lang="en-US"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nói</a:t>
            </a:r>
            <a:r>
              <a:rPr kumimoji="0" lang="en-US"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chuyện</a:t>
            </a:r>
            <a:r>
              <a:rPr kumimoji="0" lang="en-US"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giữa</a:t>
            </a:r>
            <a:r>
              <a:rPr kumimoji="0" lang="en-US"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trời</a:t>
            </a:r>
            <a:r>
              <a:rPr kumimoji="0" lang="en-US"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và</a:t>
            </a:r>
            <a:r>
              <a:rPr kumimoji="0" lang="en-US"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cây</a:t>
            </a:r>
            <a:r>
              <a:rPr kumimoji="0" lang="en-US"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nhỏ</a:t>
            </a:r>
            <a:r>
              <a:rPr kumimoji="0" lang="en-US"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diễn</a:t>
            </a:r>
            <a:r>
              <a:rPr kumimoji="0" lang="en-US"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ra </a:t>
            </a:r>
            <a:r>
              <a:rPr kumimoji="0" lang="en-US"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như</a:t>
            </a:r>
            <a:r>
              <a:rPr kumimoji="0" lang="en-US"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thế</a:t>
            </a:r>
            <a:r>
              <a:rPr kumimoji="0" lang="en-US"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nào</a:t>
            </a:r>
            <a:r>
              <a:rPr kumimoji="0" lang="en-US"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a:t>
            </a:r>
            <a:endParaRPr kumimoji="0"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8" name="Rectangle: Folded Corner 27"/>
          <p:cNvSpPr/>
          <p:nvPr/>
        </p:nvSpPr>
        <p:spPr>
          <a:xfrm>
            <a:off x="679451" y="1885951"/>
            <a:ext cx="10769600" cy="1483783"/>
          </a:xfrm>
          <a:prstGeom prst="foldedCorner">
            <a:avLst>
              <a:gd name="adj" fmla="val 16667"/>
            </a:avLst>
          </a:prstGeom>
          <a:solidFill>
            <a:schemeClr val="bg1">
              <a:alpha val="90195"/>
            </a:schemeClr>
          </a:solidFill>
          <a:ln w="12700">
            <a:noFill/>
          </a:ln>
        </p:spPr>
        <p:txBody>
          <a:bodyPr lIns="91440" tIns="45720" rIns="91440" bIns="45720" anchor="ctr" anchorCtr="0"/>
          <a:lstStyle/>
          <a:p>
            <a:pPr marL="571500" marR="0" lvl="0" indent="-571500" algn="ctr" defTabSz="685800" rtl="0" eaLnBrk="1" fontAlgn="auto" latinLnBrk="0" hangingPunct="1">
              <a:lnSpc>
                <a:spcPct val="100000"/>
              </a:lnSpc>
              <a:spcBef>
                <a:spcPts val="0"/>
              </a:spcBef>
              <a:spcAft>
                <a:spcPts val="0"/>
              </a:spcAft>
              <a:buClrTx/>
              <a:buSzTx/>
              <a:buFontTx/>
              <a:buChar char="-"/>
              <a:tabLst/>
              <a:defRPr/>
            </a:pPr>
            <a:r>
              <a:rPr kumimoji="0" lang="vi-VN" altLang="vi-VN" sz="40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Cuộc nói chuyện giữa trời và cây nhỏ</a:t>
            </a:r>
            <a:r>
              <a:rPr kumimoji="0" lang="en-US" altLang="vi-VN" sz="40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40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diễn</a:t>
            </a:r>
            <a:r>
              <a:rPr kumimoji="0" lang="en-US" altLang="vi-VN" sz="40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ra </a:t>
            </a:r>
            <a:r>
              <a:rPr kumimoji="0" lang="en-US" altLang="vi-VN" sz="40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rất</a:t>
            </a:r>
            <a:r>
              <a:rPr kumimoji="0" lang="en-US" altLang="vi-VN" sz="40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40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thú</a:t>
            </a:r>
            <a:r>
              <a:rPr kumimoji="0" lang="en-US" altLang="vi-VN" sz="40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40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vị</a:t>
            </a:r>
            <a:r>
              <a:rPr kumimoji="0" lang="vi-VN" altLang="vi-VN" sz="40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en-US" altLang="vi-VN" sz="40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7656" name="Rectangle 32"/>
          <p:cNvSpPr/>
          <p:nvPr/>
        </p:nvSpPr>
        <p:spPr>
          <a:xfrm rot="5600923">
            <a:off x="3160184" y="4940300"/>
            <a:ext cx="1447800" cy="251884"/>
          </a:xfrm>
          <a:prstGeom prst="rect">
            <a:avLst/>
          </a:prstGeom>
          <a:blipFill rotWithShape="1">
            <a:blip r:embed="rId7"/>
          </a:blipFill>
          <a:ln w="12700">
            <a:noFill/>
          </a:ln>
        </p:spPr>
        <p:txBody>
          <a:bodyPr rot="10800000" vert="eaVert"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7658" name="Picture 34"/>
          <p:cNvPicPr>
            <a:picLocks noChangeAspect="1"/>
          </p:cNvPicPr>
          <p:nvPr/>
        </p:nvPicPr>
        <p:blipFill>
          <a:blip r:embed="rId8"/>
          <a:stretch>
            <a:fillRect/>
          </a:stretch>
        </p:blipFill>
        <p:spPr>
          <a:xfrm>
            <a:off x="3572933" y="5458884"/>
            <a:ext cx="952500" cy="1018116"/>
          </a:xfrm>
          <a:prstGeom prst="rect">
            <a:avLst/>
          </a:prstGeom>
          <a:noFill/>
          <a:ln w="9525">
            <a:noFill/>
          </a:ln>
        </p:spPr>
      </p:pic>
      <p:grpSp>
        <p:nvGrpSpPr>
          <p:cNvPr id="27659" name="Flowchart: Summing Junction 35"/>
          <p:cNvGrpSpPr/>
          <p:nvPr/>
        </p:nvGrpSpPr>
        <p:grpSpPr>
          <a:xfrm>
            <a:off x="2590800" y="4944533"/>
            <a:ext cx="182033" cy="182033"/>
            <a:chOff x="1632" y="3114"/>
            <a:chExt cx="115" cy="115"/>
          </a:xfrm>
        </p:grpSpPr>
        <p:pic>
          <p:nvPicPr>
            <p:cNvPr id="27666" name="Flowchart: Summing Junction 35"/>
            <p:cNvPicPr/>
            <p:nvPr/>
          </p:nvPicPr>
          <p:blipFill>
            <a:blip r:embed="rId9"/>
            <a:stretch>
              <a:fillRect/>
            </a:stretch>
          </p:blipFill>
          <p:spPr>
            <a:xfrm>
              <a:off x="1632" y="3114"/>
              <a:ext cx="115" cy="115"/>
            </a:xfrm>
            <a:prstGeom prst="rect">
              <a:avLst/>
            </a:prstGeom>
            <a:noFill/>
            <a:ln w="9525">
              <a:noFill/>
            </a:ln>
          </p:spPr>
        </p:pic>
        <p:sp>
          <p:nvSpPr>
            <p:cNvPr id="27667" name="Text Box 13"/>
            <p:cNvSpPr txBox="1"/>
            <p:nvPr/>
          </p:nvSpPr>
          <p:spPr>
            <a:xfrm>
              <a:off x="1655" y="3138"/>
              <a:ext cx="69" cy="68"/>
            </a:xfrm>
            <a:prstGeom prst="rect">
              <a:avLst/>
            </a:prstGeom>
            <a:noFill/>
            <a:ln w="9525">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7660" name="Picture 37"/>
          <p:cNvPicPr>
            <a:picLocks noChangeAspect="1"/>
          </p:cNvPicPr>
          <p:nvPr/>
        </p:nvPicPr>
        <p:blipFill>
          <a:blip r:embed="rId10"/>
          <a:stretch>
            <a:fillRect/>
          </a:stretch>
        </p:blipFill>
        <p:spPr>
          <a:xfrm>
            <a:off x="5001684" y="5154084"/>
            <a:ext cx="1166283" cy="1276349"/>
          </a:xfrm>
          <a:prstGeom prst="rect">
            <a:avLst/>
          </a:prstGeom>
          <a:noFill/>
          <a:ln w="9525">
            <a:noFill/>
          </a:ln>
        </p:spPr>
      </p:pic>
      <p:pic>
        <p:nvPicPr>
          <p:cNvPr id="27661" name="Picture 44"/>
          <p:cNvPicPr>
            <a:picLocks noChangeAspect="1"/>
          </p:cNvPicPr>
          <p:nvPr/>
        </p:nvPicPr>
        <p:blipFill>
          <a:blip r:embed="rId10"/>
          <a:stretch>
            <a:fillRect/>
          </a:stretch>
        </p:blipFill>
        <p:spPr>
          <a:xfrm>
            <a:off x="0" y="3972984"/>
            <a:ext cx="1164167" cy="1276349"/>
          </a:xfrm>
          <a:prstGeom prst="rect">
            <a:avLst/>
          </a:prstGeom>
          <a:noFill/>
          <a:ln w="9525">
            <a:noFill/>
          </a:ln>
        </p:spPr>
      </p:pic>
      <p:pic>
        <p:nvPicPr>
          <p:cNvPr id="27662" name="Picture 48"/>
          <p:cNvPicPr>
            <a:picLocks noChangeAspect="1"/>
          </p:cNvPicPr>
          <p:nvPr/>
        </p:nvPicPr>
        <p:blipFill>
          <a:blip r:embed="rId11"/>
          <a:stretch>
            <a:fillRect/>
          </a:stretch>
        </p:blipFill>
        <p:spPr>
          <a:xfrm>
            <a:off x="1610784" y="4480984"/>
            <a:ext cx="778933" cy="768349"/>
          </a:xfrm>
          <a:prstGeom prst="rect">
            <a:avLst/>
          </a:prstGeom>
          <a:noFill/>
          <a:ln w="9525">
            <a:noFill/>
          </a:ln>
        </p:spPr>
      </p:pic>
      <p:pic>
        <p:nvPicPr>
          <p:cNvPr id="27663" name="Picture 50"/>
          <p:cNvPicPr>
            <a:picLocks noChangeAspect="1"/>
          </p:cNvPicPr>
          <p:nvPr/>
        </p:nvPicPr>
        <p:blipFill>
          <a:blip r:embed="rId12"/>
          <a:stretch>
            <a:fillRect/>
          </a:stretch>
        </p:blipFill>
        <p:spPr>
          <a:xfrm flipH="1">
            <a:off x="3018367" y="4614333"/>
            <a:ext cx="878417" cy="844551"/>
          </a:xfrm>
          <a:prstGeom prst="rect">
            <a:avLst/>
          </a:prstGeom>
          <a:noFill/>
          <a:ln w="9525">
            <a:noFill/>
          </a:ln>
        </p:spPr>
      </p:pic>
      <p:pic>
        <p:nvPicPr>
          <p:cNvPr id="53" name="Picture 52"/>
          <p:cNvPicPr>
            <a:picLocks noChangeAspect="1"/>
          </p:cNvPicPr>
          <p:nvPr/>
        </p:nvPicPr>
        <p:blipFill>
          <a:blip r:embed="rId13"/>
          <a:stretch>
            <a:fillRect/>
          </a:stretch>
        </p:blipFill>
        <p:spPr>
          <a:xfrm>
            <a:off x="9884833" y="3920067"/>
            <a:ext cx="495300" cy="438151"/>
          </a:xfrm>
          <a:prstGeom prst="rect">
            <a:avLst/>
          </a:prstGeom>
          <a:noFill/>
          <a:ln w="9525">
            <a:noFill/>
          </a:ln>
        </p:spPr>
      </p:pic>
      <p:pic>
        <p:nvPicPr>
          <p:cNvPr id="55" name="Picture 54"/>
          <p:cNvPicPr>
            <a:picLocks noChangeAspect="1"/>
          </p:cNvPicPr>
          <p:nvPr/>
        </p:nvPicPr>
        <p:blipFill>
          <a:blip r:embed="rId14"/>
          <a:stretch>
            <a:fillRect/>
          </a:stretch>
        </p:blipFill>
        <p:spPr>
          <a:xfrm>
            <a:off x="11051117" y="3822700"/>
            <a:ext cx="713316" cy="1191684"/>
          </a:xfrm>
          <a:prstGeom prst="rect">
            <a:avLst/>
          </a:prstGeom>
          <a:noFill/>
          <a:ln w="9525">
            <a:noFill/>
          </a:ln>
        </p:spPr>
      </p:pic>
      <p:sp>
        <p:nvSpPr>
          <p:cNvPr id="3" name="Arrow: Pentagon 30">
            <a:hlinkClick r:id="rId15" action="ppaction://hlinksldjump">
              <a:snd r:embed="rId3" name="applause.wav"/>
            </a:hlinkClick>
          </p:cNvPr>
          <p:cNvSpPr/>
          <p:nvPr/>
        </p:nvSpPr>
        <p:spPr>
          <a:xfrm rot="586976" flipH="1">
            <a:off x="2844800" y="4038600"/>
            <a:ext cx="2309284" cy="901700"/>
          </a:xfrm>
          <a:prstGeom prst="homePlate">
            <a:avLst>
              <a:gd name="adj" fmla="val 49845"/>
            </a:avLst>
          </a:prstGeom>
          <a:blipFill rotWithShape="1">
            <a:blip r:embed="rId7"/>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sz="28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GO HOME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0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bldLvl="0" animBg="1"/>
      <p:bldP spid="9" grpId="1" bldLvl="0" animBg="1"/>
      <p:bldP spid="27" grpId="0" bldLvl="0" animBg="1"/>
      <p:bldP spid="28"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43"/>
          <p:cNvPicPr>
            <a:picLocks noChangeAspect="1"/>
          </p:cNvPicPr>
          <p:nvPr/>
        </p:nvPicPr>
        <p:blipFill>
          <a:blip r:embed="rId4"/>
          <a:stretch>
            <a:fillRect/>
          </a:stretch>
        </p:blipFill>
        <p:spPr>
          <a:xfrm>
            <a:off x="5833533" y="-50800"/>
            <a:ext cx="1940984" cy="1858433"/>
          </a:xfrm>
          <a:prstGeom prst="rect">
            <a:avLst/>
          </a:prstGeom>
          <a:noFill/>
          <a:ln w="9525">
            <a:noFill/>
          </a:ln>
        </p:spPr>
      </p:pic>
      <p:pic>
        <p:nvPicPr>
          <p:cNvPr id="28675" name="Picture 4"/>
          <p:cNvPicPr>
            <a:picLocks noChangeAspect="1"/>
          </p:cNvPicPr>
          <p:nvPr/>
        </p:nvPicPr>
        <p:blipFill>
          <a:blip r:embed="rId5"/>
          <a:stretch>
            <a:fillRect/>
          </a:stretch>
        </p:blipFill>
        <p:spPr>
          <a:xfrm>
            <a:off x="9772651" y="4861984"/>
            <a:ext cx="1970616" cy="1742016"/>
          </a:xfrm>
          <a:prstGeom prst="rect">
            <a:avLst/>
          </a:prstGeom>
          <a:noFill/>
          <a:ln w="9525">
            <a:noFill/>
          </a:ln>
        </p:spPr>
      </p:pic>
      <p:pic>
        <p:nvPicPr>
          <p:cNvPr id="7" name="Picture 6"/>
          <p:cNvPicPr>
            <a:picLocks noChangeAspect="1"/>
          </p:cNvPicPr>
          <p:nvPr/>
        </p:nvPicPr>
        <p:blipFill>
          <a:blip r:embed="rId6"/>
          <a:stretch>
            <a:fillRect/>
          </a:stretch>
        </p:blipFill>
        <p:spPr>
          <a:xfrm>
            <a:off x="9726084" y="4347633"/>
            <a:ext cx="2061633" cy="1384300"/>
          </a:xfrm>
          <a:prstGeom prst="rect">
            <a:avLst/>
          </a:prstGeom>
          <a:noFill/>
          <a:ln w="9525">
            <a:noFill/>
          </a:ln>
        </p:spPr>
      </p:pic>
      <p:sp>
        <p:nvSpPr>
          <p:cNvPr id="9" name="Rectangle: Folded Corner 8"/>
          <p:cNvSpPr/>
          <p:nvPr/>
        </p:nvSpPr>
        <p:spPr>
          <a:xfrm>
            <a:off x="9927167" y="3920067"/>
            <a:ext cx="1468967" cy="1329267"/>
          </a:xfrm>
          <a:prstGeom prst="foldedCorner">
            <a:avLst>
              <a:gd name="adj" fmla="val 16667"/>
            </a:avLst>
          </a:prstGeom>
          <a:solidFill>
            <a:schemeClr val="bg1"/>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sz="1865"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You are given 2 candies </a:t>
            </a:r>
          </a:p>
        </p:txBody>
      </p:sp>
      <p:sp>
        <p:nvSpPr>
          <p:cNvPr id="27" name="Rectangle: Folded Corner 26"/>
          <p:cNvSpPr/>
          <p:nvPr/>
        </p:nvSpPr>
        <p:spPr>
          <a:xfrm>
            <a:off x="508000" y="277284"/>
            <a:ext cx="10987617" cy="1727200"/>
          </a:xfrm>
          <a:prstGeom prst="foldedCorner">
            <a:avLst>
              <a:gd name="adj" fmla="val 16667"/>
            </a:avLst>
          </a:prstGeom>
          <a:solidFill>
            <a:schemeClr val="bg1">
              <a:alpha val="90195"/>
            </a:schemeClr>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4. </a:t>
            </a:r>
            <a:r>
              <a:rPr kumimoji="0" lang="en-US" sz="44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Vì</a:t>
            </a:r>
            <a:r>
              <a:rPr kumimoji="0" lang="en-US" sz="44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44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sao</a:t>
            </a:r>
            <a:r>
              <a:rPr kumimoji="0" lang="en-US" sz="44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44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cây</a:t>
            </a:r>
            <a:r>
              <a:rPr kumimoji="0" lang="en-US" sz="44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44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nhỏ</a:t>
            </a:r>
            <a:r>
              <a:rPr kumimoji="0" lang="en-US" sz="44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44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có</a:t>
            </a:r>
            <a:r>
              <a:rPr kumimoji="0" lang="en-US" sz="44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44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tên</a:t>
            </a:r>
            <a:r>
              <a:rPr kumimoji="0" lang="en-US" sz="44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44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là</a:t>
            </a:r>
            <a:r>
              <a:rPr kumimoji="0" lang="en-US" sz="44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44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thì</a:t>
            </a:r>
            <a:r>
              <a:rPr kumimoji="0" lang="en-US" sz="44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44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là</a:t>
            </a:r>
            <a:r>
              <a:rPr kumimoji="0" lang="en-US" sz="44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a:t>
            </a:r>
          </a:p>
        </p:txBody>
      </p:sp>
      <p:sp>
        <p:nvSpPr>
          <p:cNvPr id="28" name="Rectangle: Folded Corner 27"/>
          <p:cNvSpPr/>
          <p:nvPr/>
        </p:nvSpPr>
        <p:spPr>
          <a:xfrm>
            <a:off x="508000" y="2131695"/>
            <a:ext cx="11110595" cy="1923415"/>
          </a:xfrm>
          <a:prstGeom prst="foldedCorner">
            <a:avLst>
              <a:gd name="adj" fmla="val 16667"/>
            </a:avLst>
          </a:prstGeom>
          <a:solidFill>
            <a:schemeClr val="bg1">
              <a:alpha val="90195"/>
            </a:schemeClr>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vi-VN"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a:t>
            </a:r>
            <a:r>
              <a:rPr kumimoji="0" lang="en-US" altLang="vi-VN"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còn</a:t>
            </a:r>
            <a:r>
              <a:rPr kumimoji="0" lang="en-US" altLang="vi-VN"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đang</a:t>
            </a:r>
            <a:r>
              <a:rPr kumimoji="0" lang="en-US" altLang="vi-VN"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suy</a:t>
            </a:r>
            <a:r>
              <a:rPr kumimoji="0" lang="en-US" altLang="vi-VN"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nghĩ </a:t>
            </a:r>
            <a:r>
              <a:rPr kumimoji="0" lang="en-US" altLang="vi-VN"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altLang="vi-VN"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altLang="vi-VN"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cái</a:t>
            </a:r>
            <a:r>
              <a:rPr kumimoji="0" lang="en-US" altLang="vi-VN"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tên</a:t>
            </a:r>
            <a:r>
              <a:rPr kumimoji="0" lang="en-US" altLang="vi-VN"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Tên</a:t>
            </a:r>
            <a:r>
              <a:rPr kumimoji="0" lang="en-US" altLang="vi-VN"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chú</a:t>
            </a:r>
            <a:r>
              <a:rPr kumimoji="0" lang="en-US" altLang="vi-VN"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thì</a:t>
            </a:r>
            <a:r>
              <a:rPr kumimoji="0" lang="en-US" altLang="vi-VN"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altLang="vi-VN"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altLang="vi-VN"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altLang="vi-VN"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thì</a:t>
            </a:r>
            <a:r>
              <a:rPr kumimoji="0" lang="en-US" altLang="vi-VN"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altLang="vi-VN"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altLang="vi-VN"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thì</a:t>
            </a:r>
            <a:r>
              <a:rPr kumimoji="0" lang="en-US" altLang="vi-VN"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cây</a:t>
            </a:r>
            <a:r>
              <a:rPr kumimoji="0" lang="en-US" altLang="vi-VN"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altLang="vi-VN"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altLang="vi-VN"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chạy</a:t>
            </a:r>
            <a:r>
              <a:rPr kumimoji="0" lang="en-US" altLang="vi-VN"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altLang="vi-VN"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xa</a:t>
            </a:r>
            <a:r>
              <a:rPr kumimoji="0" lang="en-US" altLang="vi-VN"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khoe</a:t>
            </a:r>
            <a:r>
              <a:rPr kumimoji="0" lang="en-US" altLang="vi-VN"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tên</a:t>
            </a:r>
            <a:r>
              <a:rPr kumimoji="0" lang="en-US" altLang="vi-VN"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altLang="vi-VN"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altLang="vi-VN"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bè</a:t>
            </a:r>
            <a:r>
              <a:rPr kumimoji="0" lang="en-US" altLang="vi-VN"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sp>
        <p:nvSpPr>
          <p:cNvPr id="28680" name="Rectangle 32"/>
          <p:cNvSpPr/>
          <p:nvPr/>
        </p:nvSpPr>
        <p:spPr>
          <a:xfrm rot="5600923">
            <a:off x="2829984" y="4993217"/>
            <a:ext cx="2438400" cy="251883"/>
          </a:xfrm>
          <a:prstGeom prst="rect">
            <a:avLst/>
          </a:prstGeom>
          <a:blipFill rotWithShape="1">
            <a:blip r:embed="rId7"/>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8682" name="Picture 34"/>
          <p:cNvPicPr>
            <a:picLocks noChangeAspect="1"/>
          </p:cNvPicPr>
          <p:nvPr/>
        </p:nvPicPr>
        <p:blipFill>
          <a:blip r:embed="rId8"/>
          <a:stretch>
            <a:fillRect/>
          </a:stretch>
        </p:blipFill>
        <p:spPr>
          <a:xfrm>
            <a:off x="3572933" y="5458884"/>
            <a:ext cx="952500" cy="1018116"/>
          </a:xfrm>
          <a:prstGeom prst="rect">
            <a:avLst/>
          </a:prstGeom>
          <a:noFill/>
          <a:ln w="9525">
            <a:noFill/>
          </a:ln>
        </p:spPr>
      </p:pic>
      <p:grpSp>
        <p:nvGrpSpPr>
          <p:cNvPr id="28683" name="Flowchart: Summing Junction 35"/>
          <p:cNvGrpSpPr/>
          <p:nvPr/>
        </p:nvGrpSpPr>
        <p:grpSpPr>
          <a:xfrm>
            <a:off x="4011084" y="4182533"/>
            <a:ext cx="184149" cy="177800"/>
            <a:chOff x="2527" y="2634"/>
            <a:chExt cx="115" cy="112"/>
          </a:xfrm>
        </p:grpSpPr>
        <p:pic>
          <p:nvPicPr>
            <p:cNvPr id="28690" name="Flowchart: Summing Junction 35"/>
            <p:cNvPicPr/>
            <p:nvPr/>
          </p:nvPicPr>
          <p:blipFill>
            <a:blip r:embed="rId9"/>
            <a:stretch>
              <a:fillRect/>
            </a:stretch>
          </p:blipFill>
          <p:spPr>
            <a:xfrm>
              <a:off x="2527" y="2634"/>
              <a:ext cx="115" cy="112"/>
            </a:xfrm>
            <a:prstGeom prst="rect">
              <a:avLst/>
            </a:prstGeom>
            <a:noFill/>
            <a:ln w="9525">
              <a:noFill/>
            </a:ln>
          </p:spPr>
        </p:pic>
        <p:sp>
          <p:nvSpPr>
            <p:cNvPr id="28691" name="Text Box 13"/>
            <p:cNvSpPr txBox="1"/>
            <p:nvPr/>
          </p:nvSpPr>
          <p:spPr>
            <a:xfrm>
              <a:off x="2550" y="2656"/>
              <a:ext cx="69" cy="69"/>
            </a:xfrm>
            <a:prstGeom prst="rect">
              <a:avLst/>
            </a:prstGeom>
            <a:noFill/>
            <a:ln w="9525">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8684" name="Picture 37"/>
          <p:cNvPicPr>
            <a:picLocks noChangeAspect="1"/>
          </p:cNvPicPr>
          <p:nvPr/>
        </p:nvPicPr>
        <p:blipFill>
          <a:blip r:embed="rId10"/>
          <a:stretch>
            <a:fillRect/>
          </a:stretch>
        </p:blipFill>
        <p:spPr>
          <a:xfrm>
            <a:off x="5001684" y="5154084"/>
            <a:ext cx="1166283" cy="1276349"/>
          </a:xfrm>
          <a:prstGeom prst="rect">
            <a:avLst/>
          </a:prstGeom>
          <a:noFill/>
          <a:ln w="9525">
            <a:noFill/>
          </a:ln>
        </p:spPr>
      </p:pic>
      <p:pic>
        <p:nvPicPr>
          <p:cNvPr id="28685" name="Picture 44"/>
          <p:cNvPicPr>
            <a:picLocks noChangeAspect="1"/>
          </p:cNvPicPr>
          <p:nvPr/>
        </p:nvPicPr>
        <p:blipFill>
          <a:blip r:embed="rId10"/>
          <a:stretch>
            <a:fillRect/>
          </a:stretch>
        </p:blipFill>
        <p:spPr>
          <a:xfrm>
            <a:off x="0" y="3972984"/>
            <a:ext cx="1164167" cy="1276349"/>
          </a:xfrm>
          <a:prstGeom prst="rect">
            <a:avLst/>
          </a:prstGeom>
          <a:noFill/>
          <a:ln w="9525">
            <a:noFill/>
          </a:ln>
        </p:spPr>
      </p:pic>
      <p:pic>
        <p:nvPicPr>
          <p:cNvPr id="28686" name="Picture 48"/>
          <p:cNvPicPr>
            <a:picLocks noChangeAspect="1"/>
          </p:cNvPicPr>
          <p:nvPr/>
        </p:nvPicPr>
        <p:blipFill>
          <a:blip r:embed="rId11"/>
          <a:stretch>
            <a:fillRect/>
          </a:stretch>
        </p:blipFill>
        <p:spPr>
          <a:xfrm>
            <a:off x="3048000" y="3429000"/>
            <a:ext cx="778933" cy="770467"/>
          </a:xfrm>
          <a:prstGeom prst="rect">
            <a:avLst/>
          </a:prstGeom>
          <a:noFill/>
          <a:ln w="9525">
            <a:noFill/>
          </a:ln>
        </p:spPr>
      </p:pic>
      <p:pic>
        <p:nvPicPr>
          <p:cNvPr id="28687" name="Picture 50"/>
          <p:cNvPicPr>
            <a:picLocks noChangeAspect="1"/>
          </p:cNvPicPr>
          <p:nvPr/>
        </p:nvPicPr>
        <p:blipFill>
          <a:blip r:embed="rId12"/>
          <a:stretch>
            <a:fillRect/>
          </a:stretch>
        </p:blipFill>
        <p:spPr>
          <a:xfrm flipH="1">
            <a:off x="4557184" y="3666067"/>
            <a:ext cx="882649" cy="842433"/>
          </a:xfrm>
          <a:prstGeom prst="rect">
            <a:avLst/>
          </a:prstGeom>
          <a:noFill/>
          <a:ln w="9525">
            <a:noFill/>
          </a:ln>
        </p:spPr>
      </p:pic>
      <p:pic>
        <p:nvPicPr>
          <p:cNvPr id="53" name="Picture 52"/>
          <p:cNvPicPr>
            <a:picLocks noChangeAspect="1"/>
          </p:cNvPicPr>
          <p:nvPr/>
        </p:nvPicPr>
        <p:blipFill>
          <a:blip r:embed="rId13"/>
          <a:stretch>
            <a:fillRect/>
          </a:stretch>
        </p:blipFill>
        <p:spPr>
          <a:xfrm>
            <a:off x="9884833" y="3920067"/>
            <a:ext cx="495300" cy="438151"/>
          </a:xfrm>
          <a:prstGeom prst="rect">
            <a:avLst/>
          </a:prstGeom>
          <a:noFill/>
          <a:ln w="9525">
            <a:noFill/>
          </a:ln>
        </p:spPr>
      </p:pic>
      <p:pic>
        <p:nvPicPr>
          <p:cNvPr id="55" name="Picture 54"/>
          <p:cNvPicPr>
            <a:picLocks noChangeAspect="1"/>
          </p:cNvPicPr>
          <p:nvPr/>
        </p:nvPicPr>
        <p:blipFill>
          <a:blip r:embed="rId14"/>
          <a:stretch>
            <a:fillRect/>
          </a:stretch>
        </p:blipFill>
        <p:spPr>
          <a:xfrm>
            <a:off x="11051117" y="3822700"/>
            <a:ext cx="713316" cy="1191684"/>
          </a:xfrm>
          <a:prstGeom prst="rect">
            <a:avLst/>
          </a:prstGeom>
          <a:noFill/>
          <a:ln w="9525">
            <a:noFill/>
          </a:ln>
        </p:spPr>
      </p:pic>
      <p:sp>
        <p:nvSpPr>
          <p:cNvPr id="3" name="Arrow: Pentagon 30">
            <a:hlinkClick r:id="rId15" action="ppaction://hlinksldjump">
              <a:snd r:embed="rId3" name="applause.wav"/>
            </a:hlinkClick>
          </p:cNvPr>
          <p:cNvSpPr/>
          <p:nvPr/>
        </p:nvSpPr>
        <p:spPr>
          <a:xfrm rot="586976" flipH="1">
            <a:off x="2844800" y="4038600"/>
            <a:ext cx="2309284" cy="901700"/>
          </a:xfrm>
          <a:prstGeom prst="homePlate">
            <a:avLst>
              <a:gd name="adj" fmla="val 49845"/>
            </a:avLst>
          </a:prstGeom>
          <a:blipFill rotWithShape="1">
            <a:blip r:embed="rId7"/>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sz="28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GO HOME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0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bldLvl="0" animBg="1"/>
      <p:bldP spid="9" grpId="1" bldLvl="0" animBg="1"/>
      <p:bldP spid="27" grpId="0" bldLvl="0" animBg="1"/>
      <p:bldP spid="28"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96" name="图片 41995" descr="13"/>
          <p:cNvPicPr>
            <a:picLocks noChangeAspect="1"/>
          </p:cNvPicPr>
          <p:nvPr/>
        </p:nvPicPr>
        <p:blipFill>
          <a:blip r:embed="rId4"/>
          <a:stretch>
            <a:fillRect/>
          </a:stretch>
        </p:blipFill>
        <p:spPr>
          <a:xfrm>
            <a:off x="7010400" y="685800"/>
            <a:ext cx="4656667" cy="3862917"/>
          </a:xfrm>
          <a:prstGeom prst="rect">
            <a:avLst/>
          </a:prstGeom>
          <a:noFill/>
          <a:ln w="9525">
            <a:noFill/>
          </a:ln>
        </p:spPr>
      </p:pic>
      <p:pic>
        <p:nvPicPr>
          <p:cNvPr id="41997" name="图片 41996" descr="14"/>
          <p:cNvPicPr>
            <a:picLocks noChangeAspect="1"/>
          </p:cNvPicPr>
          <p:nvPr/>
        </p:nvPicPr>
        <p:blipFill>
          <a:blip r:embed="rId5"/>
          <a:stretch>
            <a:fillRect/>
          </a:stretch>
        </p:blipFill>
        <p:spPr>
          <a:xfrm>
            <a:off x="0" y="177800"/>
            <a:ext cx="7272867" cy="6182784"/>
          </a:xfrm>
          <a:prstGeom prst="rect">
            <a:avLst/>
          </a:prstGeom>
          <a:noFill/>
          <a:ln w="9525">
            <a:noFill/>
          </a:ln>
        </p:spPr>
      </p:pic>
      <p:pic>
        <p:nvPicPr>
          <p:cNvPr id="33796" name="图片 41997" descr="1"/>
          <p:cNvPicPr>
            <a:picLocks noChangeAspect="1"/>
          </p:cNvPicPr>
          <p:nvPr/>
        </p:nvPicPr>
        <p:blipFill>
          <a:blip r:embed="rId6"/>
          <a:stretch>
            <a:fillRect/>
          </a:stretch>
        </p:blipFill>
        <p:spPr>
          <a:xfrm>
            <a:off x="0" y="5617633"/>
            <a:ext cx="12192000" cy="1240367"/>
          </a:xfrm>
          <a:prstGeom prst="rect">
            <a:avLst/>
          </a:prstGeom>
          <a:noFill/>
          <a:ln w="9525">
            <a:noFill/>
          </a:ln>
        </p:spPr>
      </p:pic>
      <p:sp>
        <p:nvSpPr>
          <p:cNvPr id="33797" name="Text Box 5"/>
          <p:cNvSpPr txBox="1"/>
          <p:nvPr/>
        </p:nvSpPr>
        <p:spPr>
          <a:xfrm>
            <a:off x="1930400" y="3429000"/>
            <a:ext cx="3556000" cy="460375"/>
          </a:xfrm>
          <a:prstGeom prst="rect">
            <a:avLst/>
          </a:prstGeom>
          <a:noFill/>
          <a:ln w="9525">
            <a:noFill/>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3798" name="Text Box 6"/>
          <p:cNvSpPr txBox="1"/>
          <p:nvPr/>
        </p:nvSpPr>
        <p:spPr>
          <a:xfrm>
            <a:off x="254000" y="3225059"/>
            <a:ext cx="5994400" cy="1528445"/>
          </a:xfrm>
          <a:prstGeom prst="rect">
            <a:avLst/>
          </a:prstGeom>
          <a:noFill/>
          <a:ln w="9525">
            <a:noFill/>
          </a:ln>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sz="3735" b="0" i="0" u="none" strike="noStrike" kern="1200" cap="none" spc="0" normalizeH="0" baseline="0" noProof="0" dirty="0">
                <a:ln>
                  <a:noFill/>
                </a:ln>
                <a:solidFill>
                  <a:srgbClr val="FF0000"/>
                </a:solidFill>
                <a:effectLst/>
                <a:uLnTx/>
                <a:uFillTx/>
                <a:latin typeface=".VnAvant" panose="020B7200000000000000" pitchFamily="34" charset="0"/>
                <a:ea typeface="+mn-ea"/>
                <a:cs typeface="+mn-cs"/>
              </a:rPr>
              <a:t>Cïng b¹n kÓ </a:t>
            </a: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sz="3735" b="0" i="0" u="none" strike="noStrike" kern="1200" cap="none" spc="0" normalizeH="0" baseline="0" noProof="0" dirty="0">
                <a:ln>
                  <a:noFill/>
                </a:ln>
                <a:solidFill>
                  <a:srgbClr val="FF0000"/>
                </a:solidFill>
                <a:effectLst/>
                <a:uLnTx/>
                <a:uFillTx/>
                <a:latin typeface=".VnAvant" panose="020B7200000000000000" pitchFamily="34" charset="0"/>
                <a:ea typeface="+mn-ea"/>
                <a:cs typeface="+mn-cs"/>
              </a:rPr>
              <a:t>trong nhãm</a:t>
            </a:r>
            <a:r>
              <a:rPr kumimoji="0" sz="3735" b="0" i="0" u="none" strike="noStrike" kern="1200" cap="none" spc="0" normalizeH="0" baseline="0" noProof="0" dirty="0">
                <a:ln>
                  <a:noFill/>
                </a:ln>
                <a:solidFill>
                  <a:prstClr val="black"/>
                </a:solidFill>
                <a:effectLst/>
                <a:uLnTx/>
                <a:uFillTx/>
                <a:latin typeface=".VnAvant" panose="020B7200000000000000" pitchFamily="34" charset="0"/>
                <a:ea typeface="+mn-ea"/>
                <a:cs typeface="+mn-cs"/>
              </a:rPr>
              <a:t> </a:t>
            </a:r>
          </a:p>
        </p:txBody>
      </p:sp>
      <p:sp>
        <p:nvSpPr>
          <p:cNvPr id="55303" name="Text Box 7"/>
          <p:cNvSpPr txBox="1"/>
          <p:nvPr/>
        </p:nvSpPr>
        <p:spPr>
          <a:xfrm>
            <a:off x="7416800" y="2819400"/>
            <a:ext cx="2540000" cy="583565"/>
          </a:xfrm>
          <a:prstGeom prst="rect">
            <a:avLst/>
          </a:prstGeom>
          <a:noFill/>
          <a:ln w="9525">
            <a:noFill/>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sz="3200" b="0" i="0" u="none" strike="noStrike" kern="1200" cap="none" spc="0" normalizeH="0" baseline="0" noProof="0" dirty="0">
                <a:ln>
                  <a:noFill/>
                </a:ln>
                <a:solidFill>
                  <a:srgbClr val="FF0000"/>
                </a:solidFill>
                <a:effectLst/>
                <a:uLnTx/>
                <a:uFillTx/>
                <a:latin typeface=".VnAvant" panose="020B7200000000000000" pitchFamily="34" charset="0"/>
                <a:ea typeface="+mn-ea"/>
                <a:cs typeface="+mn-cs"/>
              </a:rPr>
              <a:t>Thêi gian 5’</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41997"/>
                                        </p:tgtEl>
                                        <p:attrNameLst>
                                          <p:attrName>style.visibility</p:attrName>
                                        </p:attrNameLst>
                                      </p:cBhvr>
                                      <p:to>
                                        <p:strVal val="visible"/>
                                      </p:to>
                                    </p:set>
                                    <p:animEffect transition="in" filter="barn(outVertical)">
                                      <p:cBhvr>
                                        <p:cTn id="7" dur="500"/>
                                        <p:tgtEl>
                                          <p:spTgt spid="41997"/>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8" fill="hold">
                      <p:stCondLst>
                        <p:cond delay="indefinite"/>
                      </p:stCondLst>
                      <p:childTnLst>
                        <p:par>
                          <p:cTn id="9" fill="hold">
                            <p:stCondLst>
                              <p:cond delay="0"/>
                            </p:stCondLst>
                            <p:childTnLst>
                              <p:par>
                                <p:cTn id="10" presetID="15" presetClass="entr" presetSubtype="0" fill="hold" nodeType="clickEffect">
                                  <p:stCondLst>
                                    <p:cond delay="0"/>
                                  </p:stCondLst>
                                  <p:childTnLst>
                                    <p:set>
                                      <p:cBhvr>
                                        <p:cTn id="11" dur="1" fill="hold">
                                          <p:stCondLst>
                                            <p:cond delay="0"/>
                                          </p:stCondLst>
                                        </p:cTn>
                                        <p:tgtEl>
                                          <p:spTgt spid="41996"/>
                                        </p:tgtEl>
                                        <p:attrNameLst>
                                          <p:attrName>style.visibility</p:attrName>
                                        </p:attrNameLst>
                                      </p:cBhvr>
                                      <p:to>
                                        <p:strVal val="visible"/>
                                      </p:to>
                                    </p:set>
                                    <p:anim calcmode="lin" valueType="num">
                                      <p:cBhvr>
                                        <p:cTn id="12" dur="1000" fill="hold"/>
                                        <p:tgtEl>
                                          <p:spTgt spid="41996"/>
                                        </p:tgtEl>
                                        <p:attrNameLst>
                                          <p:attrName>ppt_w</p:attrName>
                                        </p:attrNameLst>
                                      </p:cBhvr>
                                      <p:tavLst>
                                        <p:tav tm="0">
                                          <p:val>
                                            <p:fltVal val="0"/>
                                          </p:val>
                                        </p:tav>
                                        <p:tav tm="100000">
                                          <p:val>
                                            <p:strVal val="#ppt_w"/>
                                          </p:val>
                                        </p:tav>
                                      </p:tavLst>
                                    </p:anim>
                                    <p:anim calcmode="lin" valueType="num">
                                      <p:cBhvr>
                                        <p:cTn id="13" dur="1000" fill="hold"/>
                                        <p:tgtEl>
                                          <p:spTgt spid="41996"/>
                                        </p:tgtEl>
                                        <p:attrNameLst>
                                          <p:attrName>ppt_h</p:attrName>
                                        </p:attrNameLst>
                                      </p:cBhvr>
                                      <p:tavLst>
                                        <p:tav tm="0">
                                          <p:val>
                                            <p:fltVal val="0"/>
                                          </p:val>
                                        </p:tav>
                                        <p:tav tm="100000">
                                          <p:val>
                                            <p:strVal val="#ppt_h"/>
                                          </p:val>
                                        </p:tav>
                                      </p:tavLst>
                                    </p:anim>
                                    <p:anim calcmode="lin" valueType="num">
                                      <p:cBhvr>
                                        <p:cTn id="14" dur="1000" fill="hold"/>
                                        <p:tgtEl>
                                          <p:spTgt spid="41996"/>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41996"/>
                                        </p:tgtEl>
                                        <p:attrNameLst>
                                          <p:attrName>ppt_y</p:attrName>
                                        </p:attrNameLst>
                                      </p:cBhvr>
                                      <p:tavLst>
                                        <p:tav tm="0" fmla="#ppt_y+(sin(-2*pi*(1-$))*-#ppt_x+cos(-2*pi*(1-$))*(1-#ppt_y))*(1-$)">
                                          <p:val>
                                            <p:fltVal val="0"/>
                                          </p:val>
                                        </p:tav>
                                        <p:tav tm="100000">
                                          <p:val>
                                            <p:fltVal val="1"/>
                                          </p:val>
                                        </p:tav>
                                      </p:tavLst>
                                    </p:anim>
                                  </p:childTnLst>
                                </p:cTn>
                              </p:par>
                              <p:par>
                                <p:cTn id="16" presetID="2" presetClass="entr" presetSubtype="2" fill="hold" grpId="0" nodeType="withEffect">
                                  <p:stCondLst>
                                    <p:cond delay="0"/>
                                  </p:stCondLst>
                                  <p:childTnLst>
                                    <p:set>
                                      <p:cBhvr>
                                        <p:cTn id="17" dur="1" fill="hold">
                                          <p:stCondLst>
                                            <p:cond delay="0"/>
                                          </p:stCondLst>
                                        </p:cTn>
                                        <p:tgtEl>
                                          <p:spTgt spid="55303"/>
                                        </p:tgtEl>
                                        <p:attrNameLst>
                                          <p:attrName>style.visibility</p:attrName>
                                        </p:attrNameLst>
                                      </p:cBhvr>
                                      <p:to>
                                        <p:strVal val="visible"/>
                                      </p:to>
                                    </p:set>
                                    <p:anim calcmode="lin" valueType="num">
                                      <p:cBhvr additive="base">
                                        <p:cTn id="18" dur="500" fill="hold"/>
                                        <p:tgtEl>
                                          <p:spTgt spid="55303"/>
                                        </p:tgtEl>
                                        <p:attrNameLst>
                                          <p:attrName>ppt_x</p:attrName>
                                        </p:attrNameLst>
                                      </p:cBhvr>
                                      <p:tavLst>
                                        <p:tav tm="0">
                                          <p:val>
                                            <p:strVal val="1+#ppt_w/2"/>
                                          </p:val>
                                        </p:tav>
                                        <p:tav tm="100000">
                                          <p:val>
                                            <p:strVal val="#ppt_x"/>
                                          </p:val>
                                        </p:tav>
                                      </p:tavLst>
                                    </p:anim>
                                    <p:anim calcmode="lin" valueType="num">
                                      <p:cBhvr additive="base">
                                        <p:cTn id="19" dur="500" fill="hold"/>
                                        <p:tgtEl>
                                          <p:spTgt spid="5530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0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4" name="图片 76803" descr="PPT素材-03"/>
          <p:cNvPicPr>
            <a:picLocks noChangeAspect="1"/>
          </p:cNvPicPr>
          <p:nvPr/>
        </p:nvPicPr>
        <p:blipFill>
          <a:blip r:embed="rId5"/>
          <a:stretch>
            <a:fillRect/>
          </a:stretch>
        </p:blipFill>
        <p:spPr>
          <a:xfrm>
            <a:off x="-101600" y="-450849"/>
            <a:ext cx="12187767" cy="6849533"/>
          </a:xfrm>
          <a:prstGeom prst="rect">
            <a:avLst/>
          </a:prstGeom>
          <a:noFill/>
          <a:ln w="9525">
            <a:noFill/>
          </a:ln>
        </p:spPr>
      </p:pic>
      <p:sp>
        <p:nvSpPr>
          <p:cNvPr id="53252" name="Rectangle 4"/>
          <p:cNvSpPr/>
          <p:nvPr/>
        </p:nvSpPr>
        <p:spPr>
          <a:xfrm>
            <a:off x="2722880" y="1922780"/>
            <a:ext cx="7112000" cy="1754326"/>
          </a:xfrm>
          <a:prstGeom prst="rect">
            <a:avLst/>
          </a:prstGeom>
          <a:noFill/>
          <a:ln w="9525">
            <a:noFill/>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Qua câu chuyện, em học được điều gì?</a:t>
            </a:r>
          </a:p>
        </p:txBody>
      </p:sp>
      <p:sp>
        <p:nvSpPr>
          <p:cNvPr id="53253" name="Text Box 5"/>
          <p:cNvSpPr txBox="1"/>
          <p:nvPr/>
        </p:nvSpPr>
        <p:spPr>
          <a:xfrm>
            <a:off x="1443567" y="2057400"/>
            <a:ext cx="9347200" cy="666115"/>
          </a:xfrm>
          <a:prstGeom prst="rect">
            <a:avLst/>
          </a:prstGeom>
          <a:noFill/>
          <a:ln w="9525">
            <a:noFill/>
          </a:ln>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endParaRPr kumimoji="0" sz="3735" b="0" i="0" u="none" strike="noStrike" kern="1200" cap="none" spc="0" normalizeH="0" baseline="0" noProof="0" dirty="0">
              <a:ln>
                <a:noFill/>
              </a:ln>
              <a:solidFill>
                <a:prstClr val="black"/>
              </a:solidFill>
              <a:effectLst/>
              <a:uLnTx/>
              <a:uFillTx/>
              <a:latin typeface=".VnAvant" panose="020B7200000000000000" pitchFamily="34" charset="0"/>
              <a:ea typeface="+mn-ea"/>
              <a:cs typeface="+mn-cs"/>
            </a:endParaRPr>
          </a:p>
        </p:txBody>
      </p:sp>
      <p:sp>
        <p:nvSpPr>
          <p:cNvPr id="53254" name="Text Box 6"/>
          <p:cNvSpPr txBox="1"/>
          <p:nvPr/>
        </p:nvSpPr>
        <p:spPr>
          <a:xfrm>
            <a:off x="1361017" y="3530600"/>
            <a:ext cx="9448800" cy="666115"/>
          </a:xfrm>
          <a:prstGeom prst="rect">
            <a:avLst/>
          </a:prstGeom>
          <a:noFill/>
          <a:ln w="9525">
            <a:noFill/>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sz="3735" b="0" i="0" u="none" strike="noStrike" kern="1200" cap="none" spc="0" normalizeH="0" baseline="0" noProof="0" dirty="0">
              <a:ln>
                <a:noFill/>
              </a:ln>
              <a:solidFill>
                <a:prstClr val="black"/>
              </a:solidFill>
              <a:effectLst/>
              <a:uLnTx/>
              <a:uFillTx/>
              <a:latin typeface=".VnAvant" panose="020B7200000000000000" pitchFamily="34" charset="0"/>
              <a:ea typeface="+mn-ea"/>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76804"/>
                                        </p:tgtEl>
                                        <p:attrNameLst>
                                          <p:attrName>style.visibility</p:attrName>
                                        </p:attrNameLst>
                                      </p:cBhvr>
                                      <p:to>
                                        <p:strVal val="visible"/>
                                      </p:to>
                                    </p:set>
                                    <p:animEffect transition="in" filter="barn(outVertical)">
                                      <p:cBhvr>
                                        <p:cTn id="7" dur="500"/>
                                        <p:tgtEl>
                                          <p:spTgt spid="7680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53252"/>
                                        </p:tgtEl>
                                        <p:attrNameLst>
                                          <p:attrName>style.visibility</p:attrName>
                                        </p:attrNameLst>
                                      </p:cBhvr>
                                      <p:to>
                                        <p:strVal val="visible"/>
                                      </p:to>
                                    </p:set>
                                    <p:anim calcmode="lin" valueType="num">
                                      <p:cBhvr additive="base">
                                        <p:cTn id="12" dur="500" fill="hold"/>
                                        <p:tgtEl>
                                          <p:spTgt spid="53252"/>
                                        </p:tgtEl>
                                        <p:attrNameLst>
                                          <p:attrName>ppt_x</p:attrName>
                                        </p:attrNameLst>
                                      </p:cBhvr>
                                      <p:tavLst>
                                        <p:tav tm="0">
                                          <p:val>
                                            <p:strVal val="0-#ppt_w/2"/>
                                          </p:val>
                                        </p:tav>
                                        <p:tav tm="100000">
                                          <p:val>
                                            <p:strVal val="#ppt_x"/>
                                          </p:val>
                                        </p:tav>
                                      </p:tavLst>
                                    </p:anim>
                                    <p:anim calcmode="lin" valueType="num">
                                      <p:cBhvr additive="base">
                                        <p:cTn id="13" dur="500" fill="hold"/>
                                        <p:tgtEl>
                                          <p:spTgt spid="5325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53253"/>
                                        </p:tgtEl>
                                        <p:attrNameLst>
                                          <p:attrName>style.visibility</p:attrName>
                                        </p:attrNameLst>
                                      </p:cBhvr>
                                      <p:to>
                                        <p:strVal val="visible"/>
                                      </p:to>
                                    </p:set>
                                    <p:animEffect transition="in" filter="blinds(horizontal)">
                                      <p:cBhvr>
                                        <p:cTn id="18" dur="500"/>
                                        <p:tgtEl>
                                          <p:spTgt spid="53253"/>
                                        </p:tgtEl>
                                      </p:cBhvr>
                                    </p:animEffect>
                                  </p:childTnLst>
                                  <p:subTnLst>
                                    <p:audio>
                                      <p:cMediaNode>
                                        <p:cTn display="0" masterRel="sameClick">
                                          <p:stCondLst>
                                            <p:cond evt="begin" delay="0">
                                              <p:tn val="16"/>
                                            </p:cond>
                                          </p:stCondLst>
                                          <p:endCondLst>
                                            <p:cond evt="onStopAudio" delay="0">
                                              <p:tgtEl>
                                                <p:sldTgt/>
                                              </p:tgtEl>
                                            </p:cond>
                                          </p:endCondLst>
                                        </p:cTn>
                                        <p:tgtEl>
                                          <p:sndTgt r:embed="rId4" name="cashreg.wav"/>
                                        </p:tgtEl>
                                      </p:cMediaNode>
                                    </p:audio>
                                  </p:sub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53254"/>
                                        </p:tgtEl>
                                        <p:attrNameLst>
                                          <p:attrName>style.visibility</p:attrName>
                                        </p:attrNameLst>
                                      </p:cBhvr>
                                      <p:to>
                                        <p:strVal val="visible"/>
                                      </p:to>
                                    </p:set>
                                    <p:animEffect transition="in" filter="blinds(horizontal)">
                                      <p:cBhvr>
                                        <p:cTn id="23" dur="500"/>
                                        <p:tgtEl>
                                          <p:spTgt spid="53254"/>
                                        </p:tgtEl>
                                      </p:cBhvr>
                                    </p:animEffect>
                                  </p:childTnLst>
                                  <p:subTnLst>
                                    <p:audio>
                                      <p:cMediaNode>
                                        <p:cTn display="0" masterRel="sameClick">
                                          <p:stCondLst>
                                            <p:cond evt="begin" delay="0">
                                              <p:tn val="21"/>
                                            </p:cond>
                                          </p:stCondLst>
                                          <p:endCondLst>
                                            <p:cond evt="onStopAudio" delay="0">
                                              <p:tgtEl>
                                                <p:sldTgt/>
                                              </p:tgtEl>
                                            </p:cond>
                                          </p:endCondLst>
                                        </p:cTn>
                                        <p:tgtEl>
                                          <p:sndTgt r:embed="rId4"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2" grpId="0"/>
      <p:bldP spid="53253" grpId="0"/>
      <p:bldP spid="5325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65C7B5-FECD-4781-B4C1-182D3638F000}"/>
              </a:ext>
            </a:extLst>
          </p:cNvPr>
          <p:cNvPicPr>
            <a:picLocks noChangeAspect="1"/>
          </p:cNvPicPr>
          <p:nvPr/>
        </p:nvPicPr>
        <p:blipFill>
          <a:blip r:embed="rId3"/>
          <a:stretch>
            <a:fillRect/>
          </a:stretch>
        </p:blipFill>
        <p:spPr>
          <a:xfrm>
            <a:off x="310197" y="2233294"/>
            <a:ext cx="11780203" cy="1647825"/>
          </a:xfrm>
          <a:prstGeom prst="rect">
            <a:avLst/>
          </a:prstGeom>
        </p:spPr>
      </p:pic>
    </p:spTree>
    <p:extLst>
      <p:ext uri="{BB962C8B-B14F-4D97-AF65-F5344CB8AC3E}">
        <p14:creationId xmlns:p14="http://schemas.microsoft.com/office/powerpoint/2010/main" val="40086944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4">
            <a:extLst>
              <a:ext uri="{28A0092B-C50C-407E-A947-70E740481C1C}">
                <a14:useLocalDpi xmlns:a14="http://schemas.microsoft.com/office/drawing/2010/main" val="0"/>
              </a:ext>
            </a:extLst>
          </a:blip>
          <a:srcRect t="3561" b="12057"/>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368028" y="166200"/>
            <a:ext cx="7455944" cy="1015663"/>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Củng</a:t>
            </a:r>
            <a:r>
              <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cố</a:t>
            </a:r>
            <a:r>
              <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dặn</a:t>
            </a:r>
            <a:r>
              <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dò</a:t>
            </a:r>
            <a:endPar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endParaRPr>
          </a:p>
        </p:txBody>
      </p:sp>
    </p:spTree>
  </p:cSld>
  <p:clrMapOvr>
    <a:masterClrMapping/>
  </p:clrMapOvr>
  <p:transition spd="slow">
    <p:random/>
    <p:sndAc>
      <p:stSnd>
        <p:snd r:embed="rId3" name="applause.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5">
            <a:extLst>
              <a:ext uri="{FF2B5EF4-FFF2-40B4-BE49-F238E27FC236}">
                <a16:creationId xmlns:a16="http://schemas.microsoft.com/office/drawing/2014/main" id="{32E29622-6938-4F27-BA2F-8E57C68A088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37583" y="-2822498"/>
            <a:ext cx="10502665" cy="9121698"/>
          </a:xfrm>
          <a:prstGeom prst="rect">
            <a:avLst/>
          </a:prstGeom>
        </p:spPr>
      </p:pic>
      <p:pic>
        <p:nvPicPr>
          <p:cNvPr id="8" name="Picture 7"/>
          <p:cNvPicPr>
            <a:picLocks noChangeAspect="1"/>
          </p:cNvPicPr>
          <p:nvPr/>
        </p:nvPicPr>
        <p:blipFill rotWithShape="1">
          <a:blip r:embed="rId3">
            <a:extLst>
              <a:ext uri="{BEBA8EAE-BF5A-486C-A8C5-ECC9F3942E4B}">
                <a14:imgProps xmlns:a14="http://schemas.microsoft.com/office/drawing/2010/main">
                  <a14:imgLayer r:embed="rId4">
                    <a14:imgEffect>
                      <a14:backgroundRemoval t="0" b="100000" l="0" r="98667"/>
                    </a14:imgEffect>
                  </a14:imgLayer>
                </a14:imgProps>
              </a:ext>
              <a:ext uri="{28A0092B-C50C-407E-A947-70E740481C1C}">
                <a14:useLocalDpi xmlns:a14="http://schemas.microsoft.com/office/drawing/2010/main" val="0"/>
              </a:ext>
            </a:extLst>
          </a:blip>
          <a:srcRect l="29795" r="30586"/>
          <a:stretch/>
        </p:blipFill>
        <p:spPr>
          <a:xfrm>
            <a:off x="9837020" y="1357163"/>
            <a:ext cx="2108205" cy="5321249"/>
          </a:xfrm>
          <a:prstGeom prst="rect">
            <a:avLst/>
          </a:prstGeom>
        </p:spPr>
      </p:pic>
      <p:sp>
        <p:nvSpPr>
          <p:cNvPr id="9" name="Rectangle 11">
            <a:extLst>
              <a:ext uri="{FF2B5EF4-FFF2-40B4-BE49-F238E27FC236}">
                <a16:creationId xmlns:a16="http://schemas.microsoft.com/office/drawing/2014/main" id="{3AD24F28-1415-40B3-A995-3C246C286D7F}"/>
              </a:ext>
            </a:extLst>
          </p:cNvPr>
          <p:cNvSpPr>
            <a:spLocks noChangeArrowheads="1"/>
          </p:cNvSpPr>
          <p:nvPr/>
        </p:nvSpPr>
        <p:spPr bwMode="gray">
          <a:xfrm rot="21292743">
            <a:off x="3197754" y="1763767"/>
            <a:ext cx="7184576" cy="1107996"/>
          </a:xfrm>
          <a:prstGeom prst="rect">
            <a:avLst/>
          </a:prstGeom>
          <a:noFill/>
          <a:ln>
            <a:noFill/>
          </a:ln>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SVN-Gretoon" panose="02040603050506020204" pitchFamily="18" charset="0"/>
                <a:ea typeface="微软雅黑" panose="020B0503020204020204" pitchFamily="34" charset="-122"/>
                <a:cs typeface="+mn-cs"/>
              </a:rPr>
              <a:t>Khởi</a:t>
            </a:r>
            <a:r>
              <a:rPr kumimoji="0" lang="en-US" altLang="zh-CN" sz="6600" b="1" i="0" u="none" strike="noStrike" kern="120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SVN-Gretoon" panose="02040603050506020204" pitchFamily="18" charset="0"/>
                <a:ea typeface="微软雅黑" panose="020B0503020204020204" pitchFamily="34" charset="-122"/>
                <a:cs typeface="+mn-cs"/>
              </a:rPr>
              <a:t> </a:t>
            </a:r>
            <a:r>
              <a:rPr kumimoji="0" lang="en-US" altLang="zh-CN" sz="6600" b="1" i="0" u="none" strike="noStrike" kern="120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SVN-Gretoon" panose="02040603050506020204" pitchFamily="18" charset="0"/>
                <a:ea typeface="微软雅黑" panose="020B0503020204020204" pitchFamily="34" charset="-122"/>
                <a:cs typeface="+mn-cs"/>
              </a:rPr>
              <a:t>động</a:t>
            </a:r>
            <a:endParaRPr kumimoji="0" lang="zh-CN" altLang="en-US" sz="6600" b="1" i="0" u="none" strike="noStrike" kern="120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SVN-Gretoon" panose="02040603050506020204" pitchFamily="18" charset="0"/>
              <a:ea typeface="微软雅黑" panose="020B0503020204020204" pitchFamily="34" charset="-122"/>
              <a:cs typeface="+mn-cs"/>
            </a:endParaRPr>
          </a:p>
        </p:txBody>
      </p:sp>
      <p:pic>
        <p:nvPicPr>
          <p:cNvPr id="10" name="图片 12">
            <a:extLst>
              <a:ext uri="{FF2B5EF4-FFF2-40B4-BE49-F238E27FC236}">
                <a16:creationId xmlns:a16="http://schemas.microsoft.com/office/drawing/2014/main" id="{37A7A021-B942-4826-8E86-0E1DA4522F2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414812">
            <a:off x="261850" y="271066"/>
            <a:ext cx="1101764" cy="1101764"/>
          </a:xfrm>
          <a:prstGeom prst="rect">
            <a:avLst/>
          </a:prstGeom>
        </p:spPr>
      </p:pic>
      <p:pic>
        <p:nvPicPr>
          <p:cNvPr id="11" name="Picture 10"/>
          <p:cNvPicPr>
            <a:picLocks noChangeAspect="1"/>
          </p:cNvPicPr>
          <p:nvPr/>
        </p:nvPicPr>
        <p:blipFill>
          <a:blip r:embed="rId6">
            <a:extLst>
              <a:ext uri="{BEBA8EAE-BF5A-486C-A8C5-ECC9F3942E4B}">
                <a14:imgProps xmlns:a14="http://schemas.microsoft.com/office/drawing/2010/main">
                  <a14:imgLayer r:embed="rId7">
                    <a14:imgEffect>
                      <a14:backgroundRemoval t="5508" b="99021" l="4316" r="97158">
                        <a14:foregroundMark x1="26421" y1="22277" x2="31053" y2="24969"/>
                        <a14:foregroundMark x1="18947" y1="26316" x2="22105" y2="24725"/>
                        <a14:foregroundMark x1="37474" y1="45532" x2="45158" y2="53978"/>
                        <a14:foregroundMark x1="33684" y1="80171" x2="42842" y2="86414"/>
                        <a14:foregroundMark x1="32421" y1="82375" x2="52211" y2="96450"/>
                        <a14:foregroundMark x1="32842" y1="81518" x2="41474" y2="83109"/>
                        <a14:foregroundMark x1="49368" y1="27907" x2="73789" y2="41371"/>
                        <a14:foregroundMark x1="47684" y1="31212" x2="45474" y2="35863"/>
                        <a14:foregroundMark x1="45474" y1="35863" x2="59053" y2="41860"/>
                        <a14:foregroundMark x1="59053" y1="42105" x2="77684" y2="48470"/>
                        <a14:foregroundMark x1="77158" y1="47736" x2="82737" y2="50184"/>
                        <a14:foregroundMark x1="76737" y1="44798" x2="82737" y2="51285"/>
                        <a14:foregroundMark x1="35474" y1="65239" x2="48000" y2="60588"/>
                        <a14:foregroundMark x1="23789" y1="24725" x2="34737" y2="31334"/>
                        <a14:foregroundMark x1="33579" y1="40514" x2="35474" y2="40514"/>
                        <a14:foregroundMark x1="19895" y1="34639" x2="22842" y2="39535"/>
                      </a14:backgroundRemoval>
                    </a14:imgEffect>
                  </a14:imgLayer>
                </a14:imgProps>
              </a:ext>
              <a:ext uri="{28A0092B-C50C-407E-A947-70E740481C1C}">
                <a14:useLocalDpi xmlns:a14="http://schemas.microsoft.com/office/drawing/2010/main" val="0"/>
              </a:ext>
            </a:extLst>
          </a:blip>
          <a:stretch>
            <a:fillRect/>
          </a:stretch>
        </p:blipFill>
        <p:spPr>
          <a:xfrm>
            <a:off x="0" y="2823019"/>
            <a:ext cx="4564358" cy="3925348"/>
          </a:xfrm>
          <a:prstGeom prst="rect">
            <a:avLst/>
          </a:prstGeom>
        </p:spPr>
      </p:pic>
    </p:spTree>
    <p:extLst>
      <p:ext uri="{BB962C8B-B14F-4D97-AF65-F5344CB8AC3E}">
        <p14:creationId xmlns:p14="http://schemas.microsoft.com/office/powerpoint/2010/main" val="1471180119"/>
      </p:ext>
    </p:extLst>
  </p:cSld>
  <p:clrMapOvr>
    <a:masterClrMapping/>
  </p:clrMapOvr>
  <mc:AlternateContent xmlns:mc="http://schemas.openxmlformats.org/markup-compatibility/2006" xmlns:p14="http://schemas.microsoft.com/office/powerpoint/2010/main">
    <mc:Choice Requires="p14">
      <p:transition spd="slow" p14:dur="1750" advClick="0">
        <p14:warp dir="in"/>
      </p:transition>
    </mc:Choice>
    <mc:Fallback xmlns="">
      <p:transition spd="slow" advClick="0">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6" name="组合 145">
            <a:extLst>
              <a:ext uri="{FF2B5EF4-FFF2-40B4-BE49-F238E27FC236}">
                <a16:creationId xmlns:a16="http://schemas.microsoft.com/office/drawing/2014/main" id="{24A415B7-8E27-43F0-B850-5E38EA7BEF6F}"/>
              </a:ext>
            </a:extLst>
          </p:cNvPr>
          <p:cNvGrpSpPr/>
          <p:nvPr/>
        </p:nvGrpSpPr>
        <p:grpSpPr>
          <a:xfrm>
            <a:off x="3148348" y="876844"/>
            <a:ext cx="6559178" cy="3854644"/>
            <a:chOff x="6433809" y="1950733"/>
            <a:chExt cx="4502909" cy="3385457"/>
          </a:xfrm>
        </p:grpSpPr>
        <p:pic>
          <p:nvPicPr>
            <p:cNvPr id="2" name="图片 1">
              <a:extLst>
                <a:ext uri="{FF2B5EF4-FFF2-40B4-BE49-F238E27FC236}">
                  <a16:creationId xmlns:a16="http://schemas.microsoft.com/office/drawing/2014/main" id="{501B03D1-4EA1-40A3-ACAE-C8E36463DA06}"/>
                </a:ext>
              </a:extLst>
            </p:cNvPr>
            <p:cNvPicPr>
              <a:picLocks noChangeAspect="1"/>
            </p:cNvPicPr>
            <p:nvPr/>
          </p:nvPicPr>
          <p:blipFill>
            <a:blip r:embed="rId3"/>
            <a:stretch>
              <a:fillRect/>
            </a:stretch>
          </p:blipFill>
          <p:spPr>
            <a:xfrm>
              <a:off x="6433809" y="1950733"/>
              <a:ext cx="4502909" cy="3385457"/>
            </a:xfrm>
            <a:prstGeom prst="rect">
              <a:avLst/>
            </a:prstGeom>
          </p:spPr>
        </p:pic>
        <p:sp>
          <p:nvSpPr>
            <p:cNvPr id="145" name="文本框 144">
              <a:extLst>
                <a:ext uri="{FF2B5EF4-FFF2-40B4-BE49-F238E27FC236}">
                  <a16:creationId xmlns:a16="http://schemas.microsoft.com/office/drawing/2014/main" id="{DC024B77-AFE1-4D22-A659-C6F28B8CB800}"/>
                </a:ext>
              </a:extLst>
            </p:cNvPr>
            <p:cNvSpPr txBox="1"/>
            <p:nvPr/>
          </p:nvSpPr>
          <p:spPr>
            <a:xfrm>
              <a:off x="6875997" y="3046872"/>
              <a:ext cx="2345385" cy="1702978"/>
            </a:xfrm>
            <a:prstGeom prst="rect">
              <a:avLst/>
            </a:prstGeom>
          </p:spPr>
          <p:txBody>
            <a:bodyPr wrap="square">
              <a:spAutoFit/>
              <a:scene3d>
                <a:camera prst="orthographicFront"/>
                <a:lightRig rig="threePt" dir="t"/>
              </a:scene3d>
              <a:sp3d contourW="12700"/>
            </a:bodyPr>
            <a:lstStyle>
              <a:defPPr>
                <a:defRPr lang="zh-CN"/>
              </a:defPPr>
              <a:lvl1pPr>
                <a:lnSpc>
                  <a:spcPct val="120000"/>
                </a:lnSpc>
                <a:defRPr sz="3600" b="0">
                  <a:solidFill>
                    <a:srgbClr val="1C75BC"/>
                  </a:solidFill>
                  <a:latin typeface="汉仪趣黑W" panose="00020600040101010101" pitchFamily="18" charset="-122"/>
                  <a:ea typeface="汉仪趣黑W" panose="00020600040101010101" pitchFamily="18" charset="-122"/>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err="1">
                  <a:ln>
                    <a:noFill/>
                  </a:ln>
                  <a:solidFill>
                    <a:srgbClr val="FF0000"/>
                  </a:solidFill>
                  <a:effectLst/>
                  <a:uLnTx/>
                  <a:uFillTx/>
                  <a:latin typeface="Calibri" panose="020F0502020204030204" pitchFamily="34" charset="0"/>
                  <a:ea typeface="字魂36号-正文宋楷" panose="02000000000000000000" pitchFamily="2" charset="-122"/>
                  <a:cs typeface="+mn-cs"/>
                </a:rPr>
                <a:t>Nói</a:t>
              </a:r>
              <a:r>
                <a:rPr kumimoji="0" lang="en-US" altLang="zh-CN" sz="6000" b="1" i="0" u="none" strike="noStrike" kern="1200" cap="none" spc="0" normalizeH="0" baseline="0" noProof="0" dirty="0">
                  <a:ln>
                    <a:noFill/>
                  </a:ln>
                  <a:solidFill>
                    <a:srgbClr val="FF0000"/>
                  </a:solidFill>
                  <a:effectLst/>
                  <a:uLnTx/>
                  <a:uFillTx/>
                  <a:latin typeface="Calibri" panose="020F0502020204030204" pitchFamily="34" charset="0"/>
                  <a:ea typeface="字魂36号-正文宋楷" panose="02000000000000000000" pitchFamily="2" charset="-122"/>
                  <a:cs typeface="+mn-cs"/>
                </a:rPr>
                <a:t> </a:t>
              </a:r>
              <a:r>
                <a:rPr kumimoji="0" lang="en-US" altLang="zh-CN" sz="6000" b="1" i="0" u="none" strike="noStrike" kern="1200" cap="none" spc="0" normalizeH="0" baseline="0" noProof="0" dirty="0" err="1">
                  <a:ln>
                    <a:noFill/>
                  </a:ln>
                  <a:solidFill>
                    <a:srgbClr val="FF0000"/>
                  </a:solidFill>
                  <a:effectLst/>
                  <a:uLnTx/>
                  <a:uFillTx/>
                  <a:latin typeface="Calibri" panose="020F0502020204030204" pitchFamily="34" charset="0"/>
                  <a:ea typeface="字魂36号-正文宋楷" panose="02000000000000000000" pitchFamily="2" charset="-122"/>
                  <a:cs typeface="+mn-cs"/>
                </a:rPr>
                <a:t>và</a:t>
              </a:r>
              <a:r>
                <a:rPr kumimoji="0" lang="en-US" altLang="zh-CN" sz="6000" b="1" i="0" u="none" strike="noStrike" kern="1200" cap="none" spc="0" normalizeH="0" baseline="0" noProof="0" dirty="0">
                  <a:ln>
                    <a:noFill/>
                  </a:ln>
                  <a:solidFill>
                    <a:srgbClr val="FF0000"/>
                  </a:solidFill>
                  <a:effectLst/>
                  <a:uLnTx/>
                  <a:uFillTx/>
                  <a:latin typeface="Calibri" panose="020F0502020204030204" pitchFamily="34" charset="0"/>
                  <a:ea typeface="字魂36号-正文宋楷" panose="02000000000000000000" pitchFamily="2" charset="-122"/>
                  <a:cs typeface="+mn-cs"/>
                </a:rPr>
                <a:t> </a:t>
              </a:r>
              <a:r>
                <a:rPr kumimoji="0" lang="en-US" altLang="zh-CN" sz="6000" b="1" i="0" u="none" strike="noStrike" kern="1200" cap="none" spc="0" normalizeH="0" baseline="0" noProof="0" dirty="0" err="1">
                  <a:ln>
                    <a:noFill/>
                  </a:ln>
                  <a:solidFill>
                    <a:srgbClr val="FF0000"/>
                  </a:solidFill>
                  <a:effectLst/>
                  <a:uLnTx/>
                  <a:uFillTx/>
                  <a:latin typeface="Calibri" panose="020F0502020204030204" pitchFamily="34" charset="0"/>
                  <a:ea typeface="字魂36号-正文宋楷" panose="02000000000000000000" pitchFamily="2" charset="-122"/>
                  <a:cs typeface="+mn-cs"/>
                </a:rPr>
                <a:t>nghe</a:t>
              </a:r>
              <a:endParaRPr kumimoji="0" lang="zh-CN" altLang="en-US" sz="6000" b="1" i="0" u="none" strike="noStrike" kern="1200" cap="none" spc="0" normalizeH="0" baseline="0" noProof="0" dirty="0">
                <a:ln>
                  <a:noFill/>
                </a:ln>
                <a:solidFill>
                  <a:srgbClr val="FF0000"/>
                </a:solidFill>
                <a:effectLst/>
                <a:uLnTx/>
                <a:uFillTx/>
                <a:latin typeface="Calibri" panose="020F0502020204030204" pitchFamily="34" charset="0"/>
                <a:ea typeface="字魂36号-正文宋楷" panose="02000000000000000000" pitchFamily="2" charset="-122"/>
                <a:cs typeface="+mn-cs"/>
              </a:endParaRPr>
            </a:p>
          </p:txBody>
        </p:sp>
      </p:grpSp>
    </p:spTree>
    <p:extLst>
      <p:ext uri="{BB962C8B-B14F-4D97-AF65-F5344CB8AC3E}">
        <p14:creationId xmlns:p14="http://schemas.microsoft.com/office/powerpoint/2010/main" val="121303075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6"/>
                                        </p:tgtEl>
                                        <p:attrNameLst>
                                          <p:attrName>style.visibility</p:attrName>
                                        </p:attrNameLst>
                                      </p:cBhvr>
                                      <p:to>
                                        <p:strVal val="visible"/>
                                      </p:to>
                                    </p:set>
                                    <p:animEffect transition="in" filter="barn(inVertical)">
                                      <p:cBhvr>
                                        <p:cTn id="7" dur="500"/>
                                        <p:tgtEl>
                                          <p:spTgt spid="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B65510D-684F-43AA-BC35-7DCC59B8BC68}"/>
              </a:ext>
            </a:extLst>
          </p:cNvPr>
          <p:cNvPicPr>
            <a:picLocks noChangeAspect="1"/>
          </p:cNvPicPr>
          <p:nvPr/>
        </p:nvPicPr>
        <p:blipFill>
          <a:blip r:embed="rId2"/>
          <a:stretch>
            <a:fillRect/>
          </a:stretch>
        </p:blipFill>
        <p:spPr>
          <a:xfrm>
            <a:off x="3331808" y="202152"/>
            <a:ext cx="7410450" cy="6134100"/>
          </a:xfrm>
          <a:prstGeom prst="rect">
            <a:avLst/>
          </a:prstGeom>
        </p:spPr>
      </p:pic>
      <p:sp>
        <p:nvSpPr>
          <p:cNvPr id="4" name="Thought Bubble: Cloud 3">
            <a:extLst>
              <a:ext uri="{FF2B5EF4-FFF2-40B4-BE49-F238E27FC236}">
                <a16:creationId xmlns:a16="http://schemas.microsoft.com/office/drawing/2014/main" id="{802E5C87-66C4-43F9-B4E7-D34D1294FBCC}"/>
              </a:ext>
            </a:extLst>
          </p:cNvPr>
          <p:cNvSpPr/>
          <p:nvPr/>
        </p:nvSpPr>
        <p:spPr>
          <a:xfrm>
            <a:off x="0" y="275208"/>
            <a:ext cx="3861786" cy="1358283"/>
          </a:xfrm>
          <a:prstGeom prst="cloudCallout">
            <a:avLst>
              <a:gd name="adj1" fmla="val 48759"/>
              <a:gd name="adj2" fmla="val 8929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FFFF"/>
                </a:solidFill>
                <a:effectLst/>
                <a:uLnTx/>
                <a:uFillTx/>
                <a:latin typeface="Arial"/>
                <a:ea typeface="微软雅黑"/>
                <a:cs typeface="+mn-cs"/>
              </a:rPr>
              <a:t>Tranh</a:t>
            </a:r>
            <a:r>
              <a:rPr kumimoji="0" lang="en-US" sz="3600" b="0" i="0" u="none" strike="noStrike" kern="1200" cap="none" spc="0" normalizeH="0" baseline="0" noProof="0" dirty="0">
                <a:ln>
                  <a:noFill/>
                </a:ln>
                <a:solidFill>
                  <a:srgbClr val="FFFFFF"/>
                </a:solidFill>
                <a:effectLst/>
                <a:uLnTx/>
                <a:uFillTx/>
                <a:latin typeface="Arial"/>
                <a:ea typeface="微软雅黑"/>
                <a:cs typeface="+mn-cs"/>
              </a:rPr>
              <a:t> </a:t>
            </a:r>
            <a:r>
              <a:rPr kumimoji="0" lang="en-US" sz="3600" b="0" i="0" u="none" strike="noStrike" kern="1200" cap="none" spc="0" normalizeH="0" baseline="0" noProof="0" dirty="0" err="1">
                <a:ln>
                  <a:noFill/>
                </a:ln>
                <a:solidFill>
                  <a:srgbClr val="FFFFFF"/>
                </a:solidFill>
                <a:effectLst/>
                <a:uLnTx/>
                <a:uFillTx/>
                <a:latin typeface="Arial"/>
                <a:ea typeface="微软雅黑"/>
                <a:cs typeface="+mn-cs"/>
              </a:rPr>
              <a:t>vẽ</a:t>
            </a:r>
            <a:r>
              <a:rPr kumimoji="0" lang="en-US" sz="3600" b="0" i="0" u="none" strike="noStrike" kern="1200" cap="none" spc="0" normalizeH="0" baseline="0" noProof="0" dirty="0">
                <a:ln>
                  <a:noFill/>
                </a:ln>
                <a:solidFill>
                  <a:srgbClr val="FFFFFF"/>
                </a:solidFill>
                <a:effectLst/>
                <a:uLnTx/>
                <a:uFillTx/>
                <a:latin typeface="Arial"/>
                <a:ea typeface="微软雅黑"/>
                <a:cs typeface="+mn-cs"/>
              </a:rPr>
              <a:t> </a:t>
            </a:r>
            <a:r>
              <a:rPr kumimoji="0" lang="en-US" sz="3600" b="0" i="0" u="none" strike="noStrike" kern="1200" cap="none" spc="0" normalizeH="0" baseline="0" noProof="0" dirty="0" err="1">
                <a:ln>
                  <a:noFill/>
                </a:ln>
                <a:solidFill>
                  <a:srgbClr val="FFFFFF"/>
                </a:solidFill>
                <a:effectLst/>
                <a:uLnTx/>
                <a:uFillTx/>
                <a:latin typeface="Arial"/>
                <a:ea typeface="微软雅黑"/>
                <a:cs typeface="+mn-cs"/>
              </a:rPr>
              <a:t>gì</a:t>
            </a:r>
            <a:r>
              <a:rPr kumimoji="0" lang="en-US" sz="3600" b="0" i="0" u="none" strike="noStrike" kern="1200" cap="none" spc="0" normalizeH="0" baseline="0" noProof="0" dirty="0">
                <a:ln>
                  <a:noFill/>
                </a:ln>
                <a:solidFill>
                  <a:srgbClr val="FFFFFF"/>
                </a:solidFill>
                <a:effectLst/>
                <a:uLnTx/>
                <a:uFillTx/>
                <a:latin typeface="Arial"/>
                <a:ea typeface="微软雅黑"/>
                <a:cs typeface="+mn-cs"/>
              </a:rPr>
              <a:t>?</a:t>
            </a:r>
          </a:p>
        </p:txBody>
      </p:sp>
    </p:spTree>
    <p:extLst>
      <p:ext uri="{BB962C8B-B14F-4D97-AF65-F5344CB8AC3E}">
        <p14:creationId xmlns:p14="http://schemas.microsoft.com/office/powerpoint/2010/main" val="93939773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3" name="图片 73732" descr="PPT素材-12"/>
          <p:cNvPicPr>
            <a:picLocks noChangeAspect="1"/>
          </p:cNvPicPr>
          <p:nvPr/>
        </p:nvPicPr>
        <p:blipFill>
          <a:blip r:embed="rId4"/>
          <a:stretch>
            <a:fillRect/>
          </a:stretch>
        </p:blipFill>
        <p:spPr>
          <a:xfrm>
            <a:off x="406400" y="0"/>
            <a:ext cx="11303000" cy="7200900"/>
          </a:xfrm>
          <a:prstGeom prst="rect">
            <a:avLst/>
          </a:prstGeom>
          <a:noFill/>
          <a:ln w="9525">
            <a:noFill/>
          </a:ln>
        </p:spPr>
      </p:pic>
      <p:pic>
        <p:nvPicPr>
          <p:cNvPr id="73735" name="图片 73734" descr="PPT素材-18"/>
          <p:cNvPicPr>
            <a:picLocks noChangeAspect="1"/>
          </p:cNvPicPr>
          <p:nvPr/>
        </p:nvPicPr>
        <p:blipFill>
          <a:blip r:embed="rId5"/>
          <a:stretch>
            <a:fillRect/>
          </a:stretch>
        </p:blipFill>
        <p:spPr>
          <a:xfrm>
            <a:off x="8451850" y="3817938"/>
            <a:ext cx="3740150" cy="3206750"/>
          </a:xfrm>
          <a:prstGeom prst="rect">
            <a:avLst/>
          </a:prstGeom>
          <a:noFill/>
          <a:ln w="9525">
            <a:noFill/>
          </a:ln>
        </p:spPr>
      </p:pic>
      <p:sp>
        <p:nvSpPr>
          <p:cNvPr id="67588" name="Text Box 4"/>
          <p:cNvSpPr txBox="1"/>
          <p:nvPr/>
        </p:nvSpPr>
        <p:spPr>
          <a:xfrm>
            <a:off x="2743200" y="2921000"/>
            <a:ext cx="6604000" cy="2090420"/>
          </a:xfrm>
          <a:prstGeom prst="rect">
            <a:avLst/>
          </a:prstGeom>
          <a:noFill/>
          <a:ln w="9525">
            <a:noFill/>
          </a:ln>
        </p:spPr>
        <p:txBody>
          <a:bodyPr lIns="121917" tIns="60958" rIns="121917" bIns="60958">
            <a:spAutoFit/>
          </a:bodyPr>
          <a:lstStyle/>
          <a:p>
            <a:pPr marL="0" marR="0" lvl="0" indent="0" algn="ctr" defTabSz="1219200" rtl="0" eaLnBrk="1" fontAlgn="auto" latinLnBrk="0" hangingPunct="1">
              <a:lnSpc>
                <a:spcPct val="100000"/>
              </a:lnSpc>
              <a:spcBef>
                <a:spcPct val="50000"/>
              </a:spcBef>
              <a:spcAft>
                <a:spcPts val="0"/>
              </a:spcAft>
              <a:buClrTx/>
              <a:buSzTx/>
              <a:buFontTx/>
              <a:buNone/>
              <a:tabLst/>
              <a:defRPr/>
            </a:pPr>
            <a:r>
              <a:rPr kumimoji="0" lang="en-US" altLang="en-US" sz="6400" b="0" i="0" u="none" strike="noStrike" kern="1200" cap="none" spc="0" normalizeH="0" baseline="0" noProof="0" dirty="0">
                <a:ln>
                  <a:noFill/>
                </a:ln>
                <a:solidFill>
                  <a:prstClr val="black"/>
                </a:solidFill>
                <a:effectLst/>
                <a:uLnTx/>
                <a:uFillTx/>
                <a:latin typeface="Arial-Rounded" panose="020B0500000000000000" charset="0"/>
                <a:ea typeface="Arial" panose="020B0604020202020204" pitchFamily="34" charset="0"/>
                <a:cs typeface="Arial-Rounded" panose="020B0500000000000000" charset="0"/>
              </a:rPr>
              <a:t>Kể lại chuyện theo tranh</a:t>
            </a:r>
          </a:p>
        </p:txBody>
      </p:sp>
    </p:spTree>
  </p:cSld>
  <p:clrMapOvr>
    <a:masterClrMapping/>
  </p:clrMapOvr>
  <p:transition>
    <p:sndAc>
      <p:stSnd>
        <p:snd r:embed="rId3"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3733"/>
                                        </p:tgtEl>
                                        <p:attrNameLst>
                                          <p:attrName>style.visibility</p:attrName>
                                        </p:attrNameLst>
                                      </p:cBhvr>
                                      <p:to>
                                        <p:strVal val="visible"/>
                                      </p:to>
                                    </p:set>
                                    <p:anim calcmode="lin" valueType="num">
                                      <p:cBhvr>
                                        <p:cTn id="7" dur="500" fill="hold"/>
                                        <p:tgtEl>
                                          <p:spTgt spid="73733"/>
                                        </p:tgtEl>
                                        <p:attrNameLst>
                                          <p:attrName>ppt_w</p:attrName>
                                        </p:attrNameLst>
                                      </p:cBhvr>
                                      <p:tavLst>
                                        <p:tav tm="0">
                                          <p:val>
                                            <p:fltVal val="0"/>
                                          </p:val>
                                        </p:tav>
                                        <p:tav tm="100000">
                                          <p:val>
                                            <p:strVal val="#ppt_w"/>
                                          </p:val>
                                        </p:tav>
                                      </p:tavLst>
                                    </p:anim>
                                    <p:anim calcmode="lin" valueType="num">
                                      <p:cBhvr>
                                        <p:cTn id="8" dur="500" fill="hold"/>
                                        <p:tgtEl>
                                          <p:spTgt spid="73733"/>
                                        </p:tgtEl>
                                        <p:attrNameLst>
                                          <p:attrName>ppt_h</p:attrName>
                                        </p:attrNameLst>
                                      </p:cBhvr>
                                      <p:tavLst>
                                        <p:tav tm="0">
                                          <p:val>
                                            <p:fltVal val="0"/>
                                          </p:val>
                                        </p:tav>
                                        <p:tav tm="100000">
                                          <p:val>
                                            <p:strVal val="#ppt_h"/>
                                          </p:val>
                                        </p:tav>
                                      </p:tavLst>
                                    </p:anim>
                                    <p:animEffect transition="in" filter="fade">
                                      <p:cBhvr>
                                        <p:cTn id="9" dur="500"/>
                                        <p:tgtEl>
                                          <p:spTgt spid="73733"/>
                                        </p:tgtEl>
                                      </p:cBhvr>
                                    </p:animEffect>
                                  </p:childTnLst>
                                </p:cTn>
                              </p:par>
                            </p:childTnLst>
                          </p:cTn>
                        </p:par>
                        <p:par>
                          <p:cTn id="10" fill="hold">
                            <p:stCondLst>
                              <p:cond delay="500"/>
                            </p:stCondLst>
                            <p:childTnLst>
                              <p:par>
                                <p:cTn id="11" presetID="35" presetClass="entr" presetSubtype="0" fill="hold" nodeType="afterEffect">
                                  <p:stCondLst>
                                    <p:cond delay="0"/>
                                  </p:stCondLst>
                                  <p:childTnLst>
                                    <p:set>
                                      <p:cBhvr>
                                        <p:cTn id="12" dur="1" fill="hold">
                                          <p:stCondLst>
                                            <p:cond delay="0"/>
                                          </p:stCondLst>
                                        </p:cTn>
                                        <p:tgtEl>
                                          <p:spTgt spid="73735"/>
                                        </p:tgtEl>
                                        <p:attrNameLst>
                                          <p:attrName>style.visibility</p:attrName>
                                        </p:attrNameLst>
                                      </p:cBhvr>
                                      <p:to>
                                        <p:strVal val="visible"/>
                                      </p:to>
                                    </p:set>
                                    <p:animEffect transition="in" filter="fade">
                                      <p:cBhvr>
                                        <p:cTn id="13" dur="2000"/>
                                        <p:tgtEl>
                                          <p:spTgt spid="73735"/>
                                        </p:tgtEl>
                                      </p:cBhvr>
                                    </p:animEffect>
                                    <p:anim calcmode="lin" valueType="num">
                                      <p:cBhvr>
                                        <p:cTn id="14" dur="2000" fill="hold"/>
                                        <p:tgtEl>
                                          <p:spTgt spid="73735"/>
                                        </p:tgtEl>
                                        <p:attrNameLst>
                                          <p:attrName>style.rotation</p:attrName>
                                        </p:attrNameLst>
                                      </p:cBhvr>
                                      <p:tavLst>
                                        <p:tav tm="0">
                                          <p:val>
                                            <p:fltVal val="720"/>
                                          </p:val>
                                        </p:tav>
                                        <p:tav tm="100000">
                                          <p:val>
                                            <p:fltVal val="0"/>
                                          </p:val>
                                        </p:tav>
                                      </p:tavLst>
                                    </p:anim>
                                    <p:anim calcmode="lin" valueType="num">
                                      <p:cBhvr>
                                        <p:cTn id="15" dur="2000" fill="hold"/>
                                        <p:tgtEl>
                                          <p:spTgt spid="73735"/>
                                        </p:tgtEl>
                                        <p:attrNameLst>
                                          <p:attrName>ppt_h</p:attrName>
                                        </p:attrNameLst>
                                      </p:cBhvr>
                                      <p:tavLst>
                                        <p:tav tm="0">
                                          <p:val>
                                            <p:fltVal val="0"/>
                                          </p:val>
                                        </p:tav>
                                        <p:tav tm="100000">
                                          <p:val>
                                            <p:strVal val="#ppt_h"/>
                                          </p:val>
                                        </p:tav>
                                      </p:tavLst>
                                    </p:anim>
                                    <p:anim calcmode="lin" valueType="num">
                                      <p:cBhvr>
                                        <p:cTn id="16" dur="2000" fill="hold"/>
                                        <p:tgtEl>
                                          <p:spTgt spid="7373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7" name="图片 8196" descr="20"/>
          <p:cNvPicPr>
            <a:picLocks noChangeAspect="1"/>
          </p:cNvPicPr>
          <p:nvPr/>
        </p:nvPicPr>
        <p:blipFill>
          <a:blip r:embed="rId4"/>
          <a:stretch>
            <a:fillRect/>
          </a:stretch>
        </p:blipFill>
        <p:spPr>
          <a:xfrm>
            <a:off x="0" y="160867"/>
            <a:ext cx="11432117" cy="6697133"/>
          </a:xfrm>
          <a:prstGeom prst="rect">
            <a:avLst/>
          </a:prstGeom>
          <a:noFill/>
          <a:ln w="9525">
            <a:noFill/>
          </a:ln>
        </p:spPr>
      </p:pic>
      <p:sp>
        <p:nvSpPr>
          <p:cNvPr id="8198" name="文本框 8197"/>
          <p:cNvSpPr txBox="1"/>
          <p:nvPr/>
        </p:nvSpPr>
        <p:spPr>
          <a:xfrm>
            <a:off x="5283200" y="2514600"/>
            <a:ext cx="5181600" cy="1543050"/>
          </a:xfrm>
          <a:prstGeom prst="rect">
            <a:avLst/>
          </a:prstGeom>
          <a:noFill/>
          <a:ln w="9525">
            <a:noFill/>
          </a:ln>
        </p:spPr>
        <p:txBody>
          <a:bodyPr lIns="66349" tIns="33174" rIns="66349" bIns="33174">
            <a:spAutoFit/>
          </a:bodyPr>
          <a:lstStyle/>
          <a:p>
            <a:pPr marL="0" marR="0" lvl="0" indent="0" algn="ctr" defTabSz="815975" rtl="0" eaLnBrk="1" fontAlgn="auto" latinLnBrk="0" hangingPunct="1">
              <a:lnSpc>
                <a:spcPct val="100000"/>
              </a:lnSpc>
              <a:spcBef>
                <a:spcPct val="50000"/>
              </a:spcBef>
              <a:spcAft>
                <a:spcPts val="0"/>
              </a:spcAft>
              <a:buClrTx/>
              <a:buSzTx/>
              <a:buFontTx/>
              <a:buNone/>
              <a:tabLst/>
              <a:defRPr/>
            </a:pPr>
            <a:r>
              <a:rPr kumimoji="0" lang="en-US" altLang="zh-CN" sz="3200" b="0" i="0" u="none" strike="noStrike" kern="1200" cap="none" spc="0" normalizeH="0" baseline="0" noProof="0" dirty="0">
                <a:ln>
                  <a:noFill/>
                </a:ln>
                <a:solidFill>
                  <a:prstClr val="black"/>
                </a:solidFill>
                <a:effectLst/>
                <a:uLnTx/>
                <a:uFillTx/>
                <a:latin typeface="Arial-Rounded" panose="020B0500000000000000" charset="0"/>
                <a:ea typeface="SimSun" panose="02010600030101010101" pitchFamily="2" charset="-122"/>
                <a:cs typeface="Arial-Rounded" panose="020B0500000000000000" charset="0"/>
              </a:rPr>
              <a:t>Trả lời câu hỏi kể chuyện theo tranh qua trò chơi “Hộp quà bí ẩn”</a:t>
            </a:r>
          </a:p>
        </p:txBody>
      </p:sp>
      <p:sp>
        <p:nvSpPr>
          <p:cNvPr id="8200" name="文本框 8199"/>
          <p:cNvSpPr txBox="1"/>
          <p:nvPr/>
        </p:nvSpPr>
        <p:spPr>
          <a:xfrm>
            <a:off x="406400" y="2209800"/>
            <a:ext cx="3352800" cy="640715"/>
          </a:xfrm>
          <a:prstGeom prst="rect">
            <a:avLst/>
          </a:prstGeom>
          <a:noFill/>
          <a:ln w="9525">
            <a:noFill/>
          </a:ln>
        </p:spPr>
        <p:txBody>
          <a:bodyPr lIns="66349" tIns="33174" rIns="66349" bIns="33174">
            <a:spAutoFit/>
          </a:bodyPr>
          <a:lstStyle/>
          <a:p>
            <a:pPr marL="0" marR="0" lvl="0" indent="0" algn="ctr" defTabSz="815975" rtl="0" eaLnBrk="1" fontAlgn="auto" latinLnBrk="0" hangingPunct="1">
              <a:lnSpc>
                <a:spcPct val="100000"/>
              </a:lnSpc>
              <a:spcBef>
                <a:spcPct val="50000"/>
              </a:spcBef>
              <a:spcAft>
                <a:spcPts val="0"/>
              </a:spcAft>
              <a:buClrTx/>
              <a:buSzTx/>
              <a:buFontTx/>
              <a:buNone/>
              <a:tabLst/>
              <a:defRPr/>
            </a:pPr>
            <a:r>
              <a:rPr kumimoji="0" lang="en-US" altLang="zh-CN" sz="3735" b="0" i="0" u="none" strike="noStrike" kern="1200" cap="none" spc="0" normalizeH="0" baseline="0" noProof="0" dirty="0">
                <a:ln>
                  <a:noFill/>
                </a:ln>
                <a:solidFill>
                  <a:prstClr val="black"/>
                </a:solidFill>
                <a:effectLst/>
                <a:uLnTx/>
                <a:uFillTx/>
                <a:latin typeface="Arial-Rounded" panose="020B0500000000000000" charset="0"/>
                <a:ea typeface="SimSun" panose="02010600030101010101" pitchFamily="2" charset="-122"/>
                <a:cs typeface="Arial-Rounded" panose="020B0500000000000000" charset="0"/>
              </a:rPr>
              <a:t>Cùng bạn</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8197"/>
                                        </p:tgtEl>
                                        <p:attrNameLst>
                                          <p:attrName>style.visibility</p:attrName>
                                        </p:attrNameLst>
                                      </p:cBhvr>
                                      <p:to>
                                        <p:strVal val="visible"/>
                                      </p:to>
                                    </p:set>
                                    <p:anim calcmode="lin" valueType="num">
                                      <p:cBhvr>
                                        <p:cTn id="7" dur="1000" fill="hold"/>
                                        <p:tgtEl>
                                          <p:spTgt spid="8197"/>
                                        </p:tgtEl>
                                        <p:attrNameLst>
                                          <p:attrName>ppt_w</p:attrName>
                                        </p:attrNameLst>
                                      </p:cBhvr>
                                      <p:tavLst>
                                        <p:tav tm="0">
                                          <p:val>
                                            <p:fltVal val="0"/>
                                          </p:val>
                                        </p:tav>
                                        <p:tav tm="100000">
                                          <p:val>
                                            <p:strVal val="#ppt_w"/>
                                          </p:val>
                                        </p:tav>
                                      </p:tavLst>
                                    </p:anim>
                                    <p:anim calcmode="lin" valueType="num">
                                      <p:cBhvr>
                                        <p:cTn id="8" dur="1000" fill="hold"/>
                                        <p:tgtEl>
                                          <p:spTgt spid="8197"/>
                                        </p:tgtEl>
                                        <p:attrNameLst>
                                          <p:attrName>ppt_h</p:attrName>
                                        </p:attrNameLst>
                                      </p:cBhvr>
                                      <p:tavLst>
                                        <p:tav tm="0">
                                          <p:val>
                                            <p:fltVal val="0"/>
                                          </p:val>
                                        </p:tav>
                                        <p:tav tm="100000">
                                          <p:val>
                                            <p:strVal val="#ppt_h"/>
                                          </p:val>
                                        </p:tav>
                                      </p:tavLst>
                                    </p:anim>
                                    <p:anim calcmode="lin" valueType="num">
                                      <p:cBhvr>
                                        <p:cTn id="9" dur="1000" fill="hold"/>
                                        <p:tgtEl>
                                          <p:spTgt spid="819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8197"/>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5"/>
                                            </p:cond>
                                          </p:stCondLst>
                                          <p:endCondLst>
                                            <p:cond evt="onStopAudio" delay="0">
                                              <p:tgtEl>
                                                <p:sldTgt/>
                                              </p:tgtEl>
                                            </p:cond>
                                          </p:endCondLst>
                                        </p:cTn>
                                        <p:tgtEl>
                                          <p:sndTgt r:embed="rId3" name="cashreg.wav"/>
                                        </p:tgtEl>
                                      </p:cMediaNode>
                                    </p:audio>
                                  </p:subTnLst>
                                </p:cTn>
                              </p:par>
                            </p:childTnLst>
                          </p:cTn>
                        </p:par>
                        <p:par>
                          <p:cTn id="11" fill="hold">
                            <p:stCondLst>
                              <p:cond delay="1000"/>
                            </p:stCondLst>
                            <p:childTnLst>
                              <p:par>
                                <p:cTn id="12" presetID="27" presetClass="entr" presetSubtype="0" fill="hold" grpId="0" nodeType="afterEffect">
                                  <p:stCondLst>
                                    <p:cond delay="0"/>
                                  </p:stCondLst>
                                  <p:iterate type="lt">
                                    <p:tmPct val="50000"/>
                                  </p:iterate>
                                  <p:childTnLst>
                                    <p:set>
                                      <p:cBhvr>
                                        <p:cTn id="13" dur="1" fill="hold">
                                          <p:stCondLst>
                                            <p:cond delay="0"/>
                                          </p:stCondLst>
                                        </p:cTn>
                                        <p:tgtEl>
                                          <p:spTgt spid="8200">
                                            <p:txEl>
                                              <p:pRg st="0" end="0"/>
                                            </p:txEl>
                                          </p:spTgt>
                                        </p:tgtEl>
                                        <p:attrNameLst>
                                          <p:attrName>style.visibility</p:attrName>
                                        </p:attrNameLst>
                                      </p:cBhvr>
                                      <p:to>
                                        <p:strVal val="visible"/>
                                      </p:to>
                                    </p:set>
                                    <p:anim calcmode="discrete" valueType="clr">
                                      <p:cBhvr override="childStyle">
                                        <p:cTn id="14" dur="80"/>
                                        <p:tgtEl>
                                          <p:spTgt spid="8200">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8200">
                                            <p:txEl>
                                              <p:pRg st="0" end="0"/>
                                            </p:txEl>
                                          </p:spTgt>
                                        </p:tgtEl>
                                        <p:attrNameLst>
                                          <p:attrName>fillcolor</p:attrName>
                                        </p:attrNameLst>
                                      </p:cBhvr>
                                      <p:tavLst>
                                        <p:tav tm="0">
                                          <p:val>
                                            <p:clrVal>
                                              <a:schemeClr val="accent2"/>
                                            </p:clrVal>
                                          </p:val>
                                        </p:tav>
                                        <p:tav tm="50000">
                                          <p:val>
                                            <p:clrVal>
                                              <a:schemeClr val="hlink"/>
                                            </p:clrVal>
                                          </p:val>
                                        </p:tav>
                                      </p:tavLst>
                                    </p:anim>
                                    <p:set>
                                      <p:cBhvr>
                                        <p:cTn id="16" dur="80"/>
                                        <p:tgtEl>
                                          <p:spTgt spid="8200">
                                            <p:txEl>
                                              <p:pRg st="0" end="0"/>
                                            </p:txEl>
                                          </p:spTgt>
                                        </p:tgtEl>
                                        <p:attrNameLst>
                                          <p:attrName>fill.type</p:attrName>
                                        </p:attrNameLst>
                                      </p:cBhvr>
                                      <p:to>
                                        <p:strVal val="solid"/>
                                      </p:to>
                                    </p:set>
                                  </p:childTnLst>
                                </p:cTn>
                              </p:par>
                            </p:childTnLst>
                          </p:cTn>
                        </p:par>
                        <p:par>
                          <p:cTn id="17" fill="hold">
                            <p:stCondLst>
                              <p:cond delay="1360"/>
                            </p:stCondLst>
                            <p:childTnLst>
                              <p:par>
                                <p:cTn id="18" presetID="27" presetClass="entr" presetSubtype="0" fill="hold" grpId="0" nodeType="afterEffect">
                                  <p:stCondLst>
                                    <p:cond delay="0"/>
                                  </p:stCondLst>
                                  <p:iterate type="lt">
                                    <p:tmPct val="50000"/>
                                  </p:iterate>
                                  <p:childTnLst>
                                    <p:set>
                                      <p:cBhvr>
                                        <p:cTn id="19" dur="1" fill="hold">
                                          <p:stCondLst>
                                            <p:cond delay="0"/>
                                          </p:stCondLst>
                                        </p:cTn>
                                        <p:tgtEl>
                                          <p:spTgt spid="8198">
                                            <p:txEl>
                                              <p:pRg st="0" end="0"/>
                                            </p:txEl>
                                          </p:spTgt>
                                        </p:tgtEl>
                                        <p:attrNameLst>
                                          <p:attrName>style.visibility</p:attrName>
                                        </p:attrNameLst>
                                      </p:cBhvr>
                                      <p:to>
                                        <p:strVal val="visible"/>
                                      </p:to>
                                    </p:set>
                                    <p:anim calcmode="discrete" valueType="clr">
                                      <p:cBhvr override="childStyle">
                                        <p:cTn id="20" dur="80"/>
                                        <p:tgtEl>
                                          <p:spTgt spid="8198">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1" dur="80"/>
                                        <p:tgtEl>
                                          <p:spTgt spid="8198">
                                            <p:txEl>
                                              <p:pRg st="0" end="0"/>
                                            </p:txEl>
                                          </p:spTgt>
                                        </p:tgtEl>
                                        <p:attrNameLst>
                                          <p:attrName>fillcolor</p:attrName>
                                        </p:attrNameLst>
                                      </p:cBhvr>
                                      <p:tavLst>
                                        <p:tav tm="0">
                                          <p:val>
                                            <p:clrVal>
                                              <a:schemeClr val="accent2"/>
                                            </p:clrVal>
                                          </p:val>
                                        </p:tav>
                                        <p:tav tm="50000">
                                          <p:val>
                                            <p:clrVal>
                                              <a:schemeClr val="hlink"/>
                                            </p:clrVal>
                                          </p:val>
                                        </p:tav>
                                      </p:tavLst>
                                    </p:anim>
                                    <p:set>
                                      <p:cBhvr>
                                        <p:cTn id="22" dur="80"/>
                                        <p:tgtEl>
                                          <p:spTgt spid="8198">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8" grpId="0" build="allAtOnce"/>
      <p:bldP spid="8200" grpId="0" build="allAtOnce"/>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30"/>
          <p:cNvSpPr/>
          <p:nvPr/>
        </p:nvSpPr>
        <p:spPr>
          <a:xfrm>
            <a:off x="0" y="1839384"/>
            <a:ext cx="12192000" cy="1143000"/>
          </a:xfrm>
          <a:prstGeom prst="rect">
            <a:avLst/>
          </a:prstGeom>
          <a:blipFill rotWithShape="1">
            <a:blip r:embed="rId3"/>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sp>
        <p:nvSpPr>
          <p:cNvPr id="23555" name="Rectangle 29"/>
          <p:cNvSpPr/>
          <p:nvPr/>
        </p:nvSpPr>
        <p:spPr>
          <a:xfrm>
            <a:off x="0" y="5156200"/>
            <a:ext cx="12192000" cy="1140884"/>
          </a:xfrm>
          <a:prstGeom prst="rect">
            <a:avLst/>
          </a:prstGeom>
          <a:blipFill rotWithShape="1">
            <a:blip r:embed="rId3"/>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pic>
        <p:nvPicPr>
          <p:cNvPr id="8" name="Picture 7">
            <a:hlinkClick r:id="rId4" action="ppaction://hlinksldjump">
              <a:snd r:embed="rId5" name="chimes.wav"/>
            </a:hlinkClick>
          </p:cNvPr>
          <p:cNvPicPr>
            <a:picLocks noChangeAspect="1"/>
          </p:cNvPicPr>
          <p:nvPr/>
        </p:nvPicPr>
        <p:blipFill>
          <a:blip r:embed="rId6"/>
          <a:stretch>
            <a:fillRect/>
          </a:stretch>
        </p:blipFill>
        <p:spPr>
          <a:xfrm>
            <a:off x="410845" y="889000"/>
            <a:ext cx="1968500" cy="1744133"/>
          </a:xfrm>
          <a:prstGeom prst="rect">
            <a:avLst/>
          </a:prstGeom>
          <a:noFill/>
          <a:ln w="9525">
            <a:noFill/>
          </a:ln>
        </p:spPr>
      </p:pic>
      <p:pic>
        <p:nvPicPr>
          <p:cNvPr id="9" name="Picture 8"/>
          <p:cNvPicPr>
            <a:picLocks noChangeAspect="1"/>
          </p:cNvPicPr>
          <p:nvPr/>
        </p:nvPicPr>
        <p:blipFill>
          <a:blip r:embed="rId7"/>
          <a:stretch>
            <a:fillRect/>
          </a:stretch>
        </p:blipFill>
        <p:spPr>
          <a:xfrm>
            <a:off x="410633" y="419100"/>
            <a:ext cx="2059517" cy="1382184"/>
          </a:xfrm>
          <a:prstGeom prst="rect">
            <a:avLst/>
          </a:prstGeom>
          <a:noFill/>
          <a:ln w="9525">
            <a:noFill/>
          </a:ln>
        </p:spPr>
      </p:pic>
      <p:pic>
        <p:nvPicPr>
          <p:cNvPr id="10" name="Picture 9">
            <a:hlinkClick r:id="rId8" action="ppaction://hlinksldjump">
              <a:snd r:embed="rId5" name="chimes.wav"/>
            </a:hlinkClick>
          </p:cNvPr>
          <p:cNvPicPr>
            <a:picLocks noChangeAspect="1"/>
          </p:cNvPicPr>
          <p:nvPr/>
        </p:nvPicPr>
        <p:blipFill>
          <a:blip r:embed="rId9"/>
          <a:stretch>
            <a:fillRect/>
          </a:stretch>
        </p:blipFill>
        <p:spPr>
          <a:xfrm>
            <a:off x="2734733" y="931333"/>
            <a:ext cx="1968500" cy="1744133"/>
          </a:xfrm>
          <a:prstGeom prst="rect">
            <a:avLst/>
          </a:prstGeom>
          <a:noFill/>
          <a:ln w="9525">
            <a:noFill/>
          </a:ln>
        </p:spPr>
      </p:pic>
      <p:pic>
        <p:nvPicPr>
          <p:cNvPr id="11" name="Picture 10"/>
          <p:cNvPicPr>
            <a:picLocks noChangeAspect="1"/>
          </p:cNvPicPr>
          <p:nvPr/>
        </p:nvPicPr>
        <p:blipFill>
          <a:blip r:embed="rId10"/>
          <a:stretch>
            <a:fillRect/>
          </a:stretch>
        </p:blipFill>
        <p:spPr>
          <a:xfrm>
            <a:off x="2743200" y="381000"/>
            <a:ext cx="2059517" cy="1382184"/>
          </a:xfrm>
          <a:prstGeom prst="rect">
            <a:avLst/>
          </a:prstGeom>
          <a:noFill/>
          <a:ln w="9525">
            <a:noFill/>
          </a:ln>
        </p:spPr>
      </p:pic>
      <p:pic>
        <p:nvPicPr>
          <p:cNvPr id="12" name="Picture 11">
            <a:hlinkClick r:id="rId11" action="ppaction://hlinksldjump">
              <a:snd r:embed="rId5" name="chimes.wav"/>
            </a:hlinkClick>
          </p:cNvPr>
          <p:cNvPicPr>
            <a:picLocks noChangeAspect="1"/>
          </p:cNvPicPr>
          <p:nvPr/>
        </p:nvPicPr>
        <p:blipFill>
          <a:blip r:embed="rId12"/>
          <a:stretch>
            <a:fillRect/>
          </a:stretch>
        </p:blipFill>
        <p:spPr>
          <a:xfrm>
            <a:off x="4978612" y="931333"/>
            <a:ext cx="1970617" cy="1744133"/>
          </a:xfrm>
          <a:prstGeom prst="rect">
            <a:avLst/>
          </a:prstGeom>
          <a:noFill/>
          <a:ln w="9525">
            <a:noFill/>
          </a:ln>
        </p:spPr>
      </p:pic>
      <p:pic>
        <p:nvPicPr>
          <p:cNvPr id="13" name="Picture 12"/>
          <p:cNvPicPr>
            <a:picLocks noChangeAspect="1"/>
          </p:cNvPicPr>
          <p:nvPr/>
        </p:nvPicPr>
        <p:blipFill>
          <a:blip r:embed="rId13"/>
          <a:stretch>
            <a:fillRect/>
          </a:stretch>
        </p:blipFill>
        <p:spPr>
          <a:xfrm>
            <a:off x="4965700" y="419100"/>
            <a:ext cx="2061633" cy="1382184"/>
          </a:xfrm>
          <a:prstGeom prst="rect">
            <a:avLst/>
          </a:prstGeom>
          <a:noFill/>
          <a:ln w="9525">
            <a:noFill/>
          </a:ln>
        </p:spPr>
      </p:pic>
      <p:pic>
        <p:nvPicPr>
          <p:cNvPr id="14" name="Picture 13">
            <a:hlinkClick r:id="rId14" action="ppaction://hlinksldjump">
              <a:snd r:embed="rId5" name="chimes.wav"/>
            </a:hlinkClick>
          </p:cNvPr>
          <p:cNvPicPr>
            <a:picLocks noChangeAspect="1"/>
          </p:cNvPicPr>
          <p:nvPr/>
        </p:nvPicPr>
        <p:blipFill>
          <a:blip r:embed="rId15"/>
          <a:stretch>
            <a:fillRect/>
          </a:stretch>
        </p:blipFill>
        <p:spPr>
          <a:xfrm>
            <a:off x="7315200" y="889000"/>
            <a:ext cx="1970617" cy="1744133"/>
          </a:xfrm>
          <a:prstGeom prst="rect">
            <a:avLst/>
          </a:prstGeom>
          <a:noFill/>
          <a:ln w="9525">
            <a:noFill/>
          </a:ln>
        </p:spPr>
      </p:pic>
      <p:pic>
        <p:nvPicPr>
          <p:cNvPr id="15" name="Picture 14"/>
          <p:cNvPicPr>
            <a:picLocks noChangeAspect="1"/>
          </p:cNvPicPr>
          <p:nvPr/>
        </p:nvPicPr>
        <p:blipFill>
          <a:blip r:embed="rId16"/>
          <a:stretch>
            <a:fillRect/>
          </a:stretch>
        </p:blipFill>
        <p:spPr>
          <a:xfrm>
            <a:off x="7291917" y="419100"/>
            <a:ext cx="2059516" cy="1382184"/>
          </a:xfrm>
          <a:prstGeom prst="rect">
            <a:avLst/>
          </a:prstGeom>
          <a:noFill/>
          <a:ln w="9525">
            <a:noFill/>
          </a:ln>
        </p:spPr>
      </p:pic>
      <p:pic>
        <p:nvPicPr>
          <p:cNvPr id="23568" name="Picture 36"/>
          <p:cNvPicPr>
            <a:picLocks noChangeAspect="1"/>
          </p:cNvPicPr>
          <p:nvPr/>
        </p:nvPicPr>
        <p:blipFill>
          <a:blip r:embed="rId17"/>
          <a:stretch>
            <a:fillRect/>
          </a:stretch>
        </p:blipFill>
        <p:spPr>
          <a:xfrm>
            <a:off x="0" y="6309784"/>
            <a:ext cx="6096000" cy="334433"/>
          </a:xfrm>
          <a:prstGeom prst="rect">
            <a:avLst/>
          </a:prstGeom>
          <a:noFill/>
          <a:ln w="9525">
            <a:noFill/>
          </a:ln>
        </p:spPr>
      </p:pic>
      <p:pic>
        <p:nvPicPr>
          <p:cNvPr id="23569" name="Picture 37"/>
          <p:cNvPicPr>
            <a:picLocks noChangeAspect="1"/>
          </p:cNvPicPr>
          <p:nvPr/>
        </p:nvPicPr>
        <p:blipFill>
          <a:blip r:embed="rId17"/>
          <a:stretch>
            <a:fillRect/>
          </a:stretch>
        </p:blipFill>
        <p:spPr>
          <a:xfrm>
            <a:off x="6096000" y="6309784"/>
            <a:ext cx="6096000" cy="334433"/>
          </a:xfrm>
          <a:prstGeom prst="rect">
            <a:avLst/>
          </a:prstGeom>
          <a:noFill/>
          <a:ln w="9525">
            <a:noFill/>
          </a:ln>
        </p:spPr>
      </p:pic>
      <p:pic>
        <p:nvPicPr>
          <p:cNvPr id="23570" name="Picture 38"/>
          <p:cNvPicPr>
            <a:picLocks noChangeAspect="1"/>
          </p:cNvPicPr>
          <p:nvPr/>
        </p:nvPicPr>
        <p:blipFill>
          <a:blip r:embed="rId17"/>
          <a:stretch>
            <a:fillRect/>
          </a:stretch>
        </p:blipFill>
        <p:spPr>
          <a:xfrm>
            <a:off x="609600" y="3124200"/>
            <a:ext cx="6096000" cy="334433"/>
          </a:xfrm>
          <a:prstGeom prst="rect">
            <a:avLst/>
          </a:prstGeom>
          <a:noFill/>
          <a:ln w="9525">
            <a:noFill/>
          </a:ln>
        </p:spPr>
      </p:pic>
      <p:pic>
        <p:nvPicPr>
          <p:cNvPr id="23571" name="Picture 39"/>
          <p:cNvPicPr>
            <a:picLocks noChangeAspect="1"/>
          </p:cNvPicPr>
          <p:nvPr/>
        </p:nvPicPr>
        <p:blipFill>
          <a:blip r:embed="rId17"/>
          <a:stretch>
            <a:fillRect/>
          </a:stretch>
        </p:blipFill>
        <p:spPr>
          <a:xfrm>
            <a:off x="6096000" y="2976033"/>
            <a:ext cx="6096000" cy="334433"/>
          </a:xfrm>
          <a:prstGeom prst="rect">
            <a:avLst/>
          </a:prstGeom>
          <a:noFill/>
          <a:ln w="9525">
            <a:noFill/>
          </a:ln>
        </p:spPr>
      </p:pic>
      <p:sp>
        <p:nvSpPr>
          <p:cNvPr id="23572" name="Flowchart: Summing Junction 41">
            <a:hlinkClick r:id="" action="ppaction://noaction"/>
          </p:cNvPr>
          <p:cNvSpPr/>
          <p:nvPr/>
        </p:nvSpPr>
        <p:spPr>
          <a:xfrm>
            <a:off x="11398251" y="6115051"/>
            <a:ext cx="649816" cy="649816"/>
          </a:xfrm>
          <a:prstGeom prst="flowChartSummingJunction">
            <a:avLst/>
          </a:prstGeom>
          <a:solidFill>
            <a:srgbClr val="FF0000"/>
          </a:solidFill>
          <a:ln w="38100" cap="flat" cmpd="sng">
            <a:solidFill>
              <a:srgbClr val="FFFF00"/>
            </a:solidFill>
            <a:prstDash val="solid"/>
            <a:miter/>
            <a:headEnd type="none" w="med" len="med"/>
            <a:tailEnd type="none" w="med" len="med"/>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sp>
        <p:nvSpPr>
          <p:cNvPr id="23573" name="AutoShape 21">
            <a:hlinkClick r:id="" action="ppaction://hlinkshowjump?jump=nextslide">
              <a:snd r:embed="rId18" name="camera.wav"/>
            </a:hlinkClick>
          </p:cNvPr>
          <p:cNvSpPr/>
          <p:nvPr/>
        </p:nvSpPr>
        <p:spPr>
          <a:xfrm>
            <a:off x="10566400" y="5562600"/>
            <a:ext cx="1261533" cy="383117"/>
          </a:xfrm>
          <a:prstGeom prst="rightArrow">
            <a:avLst>
              <a:gd name="adj1" fmla="val 50000"/>
              <a:gd name="adj2" fmla="val 82320"/>
            </a:avLst>
          </a:prstGeom>
          <a:solidFill>
            <a:schemeClr val="accent1"/>
          </a:solidFill>
          <a:ln w="9525" cap="flat" cmpd="sng">
            <a:solidFill>
              <a:schemeClr val="tx1"/>
            </a:solidFill>
            <a:prstDash val="solid"/>
            <a:miter/>
            <a:headEnd type="none" w="med" len="med"/>
            <a:tailEnd type="none" w="med" len="med"/>
          </a:ln>
        </p:spPr>
        <p:txBody>
          <a:bodyPr wrap="none"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1" restart="whenNotActive" fill="hold" evtFilter="cancelBubble" nodeType="interactiveSeq">
                <p:stCondLst>
                  <p:cond evt="onClick" delay="0">
                    <p:tgtEl>
                      <p:spTgt spid="10"/>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3"/>
                                        </p:tgtEl>
                                      </p:cBhvr>
                                    </p:animEffect>
                                    <p:set>
                                      <p:cBhvr>
                                        <p:cTn id="28"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9" restart="whenNotActive" fill="hold" evtFilter="cancelBubble" nodeType="interactiveSeq">
                <p:stCondLst>
                  <p:cond evt="onClick" delay="0">
                    <p:tgtEl>
                      <p:spTgt spid="14"/>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14"/>
                                        </p:tgtEl>
                                      </p:cBhvr>
                                    </p:animEffect>
                                    <p:set>
                                      <p:cBhvr>
                                        <p:cTn id="34" dur="1" fill="hold">
                                          <p:stCondLst>
                                            <p:cond delay="499"/>
                                          </p:stCondLst>
                                        </p:cTn>
                                        <p:tgtEl>
                                          <p:spTgt spid="14"/>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15"/>
                                        </p:tgtEl>
                                      </p:cBhvr>
                                    </p:animEffect>
                                    <p:set>
                                      <p:cBhvr>
                                        <p:cTn id="37"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43"/>
          <p:cNvPicPr>
            <a:picLocks noChangeAspect="1"/>
          </p:cNvPicPr>
          <p:nvPr/>
        </p:nvPicPr>
        <p:blipFill>
          <a:blip r:embed="rId4"/>
          <a:stretch>
            <a:fillRect/>
          </a:stretch>
        </p:blipFill>
        <p:spPr>
          <a:xfrm>
            <a:off x="5833533" y="-50800"/>
            <a:ext cx="1940984" cy="1858433"/>
          </a:xfrm>
          <a:prstGeom prst="rect">
            <a:avLst/>
          </a:prstGeom>
          <a:noFill/>
          <a:ln w="9525">
            <a:noFill/>
          </a:ln>
        </p:spPr>
      </p:pic>
      <p:pic>
        <p:nvPicPr>
          <p:cNvPr id="25603" name="Picture 4"/>
          <p:cNvPicPr>
            <a:picLocks noChangeAspect="1"/>
          </p:cNvPicPr>
          <p:nvPr/>
        </p:nvPicPr>
        <p:blipFill>
          <a:blip r:embed="rId5"/>
          <a:stretch>
            <a:fillRect/>
          </a:stretch>
        </p:blipFill>
        <p:spPr>
          <a:xfrm>
            <a:off x="9772651" y="4861984"/>
            <a:ext cx="1970616" cy="1742016"/>
          </a:xfrm>
          <a:prstGeom prst="rect">
            <a:avLst/>
          </a:prstGeom>
          <a:noFill/>
          <a:ln w="9525">
            <a:noFill/>
          </a:ln>
        </p:spPr>
      </p:pic>
      <p:pic>
        <p:nvPicPr>
          <p:cNvPr id="7" name="Picture 6"/>
          <p:cNvPicPr>
            <a:picLocks noChangeAspect="1"/>
          </p:cNvPicPr>
          <p:nvPr/>
        </p:nvPicPr>
        <p:blipFill>
          <a:blip r:embed="rId6"/>
          <a:stretch>
            <a:fillRect/>
          </a:stretch>
        </p:blipFill>
        <p:spPr>
          <a:xfrm>
            <a:off x="9726084" y="4347633"/>
            <a:ext cx="2061633" cy="1384300"/>
          </a:xfrm>
          <a:prstGeom prst="rect">
            <a:avLst/>
          </a:prstGeom>
          <a:noFill/>
          <a:ln w="9525">
            <a:noFill/>
          </a:ln>
        </p:spPr>
      </p:pic>
      <p:sp>
        <p:nvSpPr>
          <p:cNvPr id="9" name="Rectangle: Folded Corner 8"/>
          <p:cNvSpPr/>
          <p:nvPr/>
        </p:nvSpPr>
        <p:spPr>
          <a:xfrm>
            <a:off x="9956800" y="3937000"/>
            <a:ext cx="1468967" cy="1329267"/>
          </a:xfrm>
          <a:prstGeom prst="foldedCorner">
            <a:avLst>
              <a:gd name="adj" fmla="val 16667"/>
            </a:avLst>
          </a:prstGeom>
          <a:solidFill>
            <a:schemeClr val="bg1"/>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sz="1865"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You are given 3 candies </a:t>
            </a:r>
          </a:p>
        </p:txBody>
      </p:sp>
      <p:sp>
        <p:nvSpPr>
          <p:cNvPr id="27" name="Rectangle: Folded Corner 26"/>
          <p:cNvSpPr/>
          <p:nvPr/>
        </p:nvSpPr>
        <p:spPr>
          <a:xfrm>
            <a:off x="0" y="0"/>
            <a:ext cx="11988800" cy="1295400"/>
          </a:xfrm>
          <a:prstGeom prst="foldedCorner">
            <a:avLst>
              <a:gd name="adj" fmla="val 16667"/>
            </a:avLst>
          </a:prstGeom>
          <a:solidFill>
            <a:schemeClr val="bg1">
              <a:alpha val="90195"/>
            </a:schemeClr>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1. </a:t>
            </a:r>
            <a:r>
              <a:rPr kumimoji="0" lang="en-US" sz="40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a:t>
            </a:r>
            <a:r>
              <a:rPr kumimoji="0" lang="en-US" sz="40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nói</a:t>
            </a:r>
            <a:r>
              <a:rPr kumimoji="0" lang="en-US" sz="40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0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sz="40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40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loài</a:t>
            </a:r>
            <a:r>
              <a:rPr kumimoji="0" lang="en-US" sz="40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cây</a:t>
            </a:r>
            <a:r>
              <a:rPr kumimoji="0" lang="en-US" sz="40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28" name="Rectangle: Folded Corner 27"/>
          <p:cNvSpPr/>
          <p:nvPr/>
        </p:nvSpPr>
        <p:spPr>
          <a:xfrm>
            <a:off x="0" y="1498600"/>
            <a:ext cx="11988800" cy="1532467"/>
          </a:xfrm>
          <a:prstGeom prst="foldedCorner">
            <a:avLst>
              <a:gd name="adj" fmla="val 16667"/>
            </a:avLst>
          </a:prstGeom>
          <a:solidFill>
            <a:schemeClr val="bg1">
              <a:alpha val="90195"/>
            </a:schemeClr>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vi-VN" sz="4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a:t>
            </a:r>
            <a:r>
              <a:rPr kumimoji="0" lang="en-US" altLang="vi-VN" sz="4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4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đang</a:t>
            </a:r>
            <a:r>
              <a:rPr kumimoji="0" lang="en-US" altLang="vi-VN" sz="4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4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đặt</a:t>
            </a:r>
            <a:r>
              <a:rPr kumimoji="0" lang="en-US" altLang="vi-VN" sz="4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4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tên</a:t>
            </a:r>
            <a:r>
              <a:rPr kumimoji="0" lang="en-US" altLang="vi-VN" sz="4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4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altLang="vi-VN" sz="4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4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từng</a:t>
            </a:r>
            <a:r>
              <a:rPr kumimoji="0" lang="en-US" altLang="vi-VN" sz="4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4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cây</a:t>
            </a:r>
            <a:r>
              <a:rPr kumimoji="0" lang="en-US" altLang="vi-VN" sz="4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25608" name="Rectangle 32"/>
          <p:cNvSpPr/>
          <p:nvPr/>
        </p:nvSpPr>
        <p:spPr>
          <a:xfrm rot="5600923">
            <a:off x="2829984" y="4993217"/>
            <a:ext cx="2438400" cy="251883"/>
          </a:xfrm>
          <a:prstGeom prst="rect">
            <a:avLst/>
          </a:prstGeom>
          <a:blipFill rotWithShape="1">
            <a:blip r:embed="rId7"/>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5610" name="Picture 34"/>
          <p:cNvPicPr>
            <a:picLocks noChangeAspect="1"/>
          </p:cNvPicPr>
          <p:nvPr/>
        </p:nvPicPr>
        <p:blipFill>
          <a:blip r:embed="rId8"/>
          <a:stretch>
            <a:fillRect/>
          </a:stretch>
        </p:blipFill>
        <p:spPr>
          <a:xfrm>
            <a:off x="3572933" y="5458884"/>
            <a:ext cx="952500" cy="1018116"/>
          </a:xfrm>
          <a:prstGeom prst="rect">
            <a:avLst/>
          </a:prstGeom>
          <a:noFill/>
          <a:ln w="9525">
            <a:noFill/>
          </a:ln>
        </p:spPr>
      </p:pic>
      <p:grpSp>
        <p:nvGrpSpPr>
          <p:cNvPr id="25611" name="Flowchart: Summing Junction 35"/>
          <p:cNvGrpSpPr/>
          <p:nvPr/>
        </p:nvGrpSpPr>
        <p:grpSpPr>
          <a:xfrm>
            <a:off x="4011084" y="4182533"/>
            <a:ext cx="184149" cy="177800"/>
            <a:chOff x="2527" y="2634"/>
            <a:chExt cx="115" cy="112"/>
          </a:xfrm>
        </p:grpSpPr>
        <p:pic>
          <p:nvPicPr>
            <p:cNvPr id="25618" name="Flowchart: Summing Junction 35"/>
            <p:cNvPicPr/>
            <p:nvPr/>
          </p:nvPicPr>
          <p:blipFill>
            <a:blip r:embed="rId9"/>
            <a:stretch>
              <a:fillRect/>
            </a:stretch>
          </p:blipFill>
          <p:spPr>
            <a:xfrm>
              <a:off x="2527" y="2634"/>
              <a:ext cx="115" cy="112"/>
            </a:xfrm>
            <a:prstGeom prst="rect">
              <a:avLst/>
            </a:prstGeom>
            <a:noFill/>
            <a:ln w="9525">
              <a:noFill/>
            </a:ln>
          </p:spPr>
        </p:pic>
        <p:sp>
          <p:nvSpPr>
            <p:cNvPr id="25619" name="Text Box 13"/>
            <p:cNvSpPr txBox="1"/>
            <p:nvPr/>
          </p:nvSpPr>
          <p:spPr>
            <a:xfrm>
              <a:off x="2550" y="2656"/>
              <a:ext cx="69" cy="69"/>
            </a:xfrm>
            <a:prstGeom prst="rect">
              <a:avLst/>
            </a:prstGeom>
            <a:noFill/>
            <a:ln w="9525">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5612" name="Picture 37"/>
          <p:cNvPicPr>
            <a:picLocks noChangeAspect="1"/>
          </p:cNvPicPr>
          <p:nvPr/>
        </p:nvPicPr>
        <p:blipFill>
          <a:blip r:embed="rId10"/>
          <a:stretch>
            <a:fillRect/>
          </a:stretch>
        </p:blipFill>
        <p:spPr>
          <a:xfrm>
            <a:off x="5001684" y="5154084"/>
            <a:ext cx="1166283" cy="1276349"/>
          </a:xfrm>
          <a:prstGeom prst="rect">
            <a:avLst/>
          </a:prstGeom>
          <a:noFill/>
          <a:ln w="9525">
            <a:noFill/>
          </a:ln>
        </p:spPr>
      </p:pic>
      <p:pic>
        <p:nvPicPr>
          <p:cNvPr id="25613" name="Picture 44"/>
          <p:cNvPicPr>
            <a:picLocks noChangeAspect="1"/>
          </p:cNvPicPr>
          <p:nvPr/>
        </p:nvPicPr>
        <p:blipFill>
          <a:blip r:embed="rId10"/>
          <a:stretch>
            <a:fillRect/>
          </a:stretch>
        </p:blipFill>
        <p:spPr>
          <a:xfrm>
            <a:off x="0" y="3972984"/>
            <a:ext cx="1164167" cy="1276349"/>
          </a:xfrm>
          <a:prstGeom prst="rect">
            <a:avLst/>
          </a:prstGeom>
          <a:noFill/>
          <a:ln w="9525">
            <a:noFill/>
          </a:ln>
        </p:spPr>
      </p:pic>
      <p:pic>
        <p:nvPicPr>
          <p:cNvPr id="25614" name="Picture 48"/>
          <p:cNvPicPr>
            <a:picLocks noChangeAspect="1"/>
          </p:cNvPicPr>
          <p:nvPr/>
        </p:nvPicPr>
        <p:blipFill>
          <a:blip r:embed="rId11"/>
          <a:stretch>
            <a:fillRect/>
          </a:stretch>
        </p:blipFill>
        <p:spPr>
          <a:xfrm>
            <a:off x="3048000" y="3429000"/>
            <a:ext cx="778933" cy="770467"/>
          </a:xfrm>
          <a:prstGeom prst="rect">
            <a:avLst/>
          </a:prstGeom>
          <a:noFill/>
          <a:ln w="9525">
            <a:noFill/>
          </a:ln>
        </p:spPr>
      </p:pic>
      <p:pic>
        <p:nvPicPr>
          <p:cNvPr id="25615" name="Picture 50"/>
          <p:cNvPicPr>
            <a:picLocks noChangeAspect="1"/>
          </p:cNvPicPr>
          <p:nvPr/>
        </p:nvPicPr>
        <p:blipFill>
          <a:blip r:embed="rId12"/>
          <a:stretch>
            <a:fillRect/>
          </a:stretch>
        </p:blipFill>
        <p:spPr>
          <a:xfrm flipH="1">
            <a:off x="4557184" y="3666067"/>
            <a:ext cx="882649" cy="842433"/>
          </a:xfrm>
          <a:prstGeom prst="rect">
            <a:avLst/>
          </a:prstGeom>
          <a:noFill/>
          <a:ln w="9525">
            <a:noFill/>
          </a:ln>
        </p:spPr>
      </p:pic>
      <p:pic>
        <p:nvPicPr>
          <p:cNvPr id="53" name="Picture 52"/>
          <p:cNvPicPr>
            <a:picLocks noChangeAspect="1"/>
          </p:cNvPicPr>
          <p:nvPr/>
        </p:nvPicPr>
        <p:blipFill>
          <a:blip r:embed="rId13"/>
          <a:stretch>
            <a:fillRect/>
          </a:stretch>
        </p:blipFill>
        <p:spPr>
          <a:xfrm>
            <a:off x="9884833" y="3920067"/>
            <a:ext cx="495300" cy="438151"/>
          </a:xfrm>
          <a:prstGeom prst="rect">
            <a:avLst/>
          </a:prstGeom>
          <a:noFill/>
          <a:ln w="9525">
            <a:noFill/>
          </a:ln>
        </p:spPr>
      </p:pic>
      <p:pic>
        <p:nvPicPr>
          <p:cNvPr id="55" name="Picture 54"/>
          <p:cNvPicPr>
            <a:picLocks noChangeAspect="1"/>
          </p:cNvPicPr>
          <p:nvPr/>
        </p:nvPicPr>
        <p:blipFill>
          <a:blip r:embed="rId14"/>
          <a:stretch>
            <a:fillRect/>
          </a:stretch>
        </p:blipFill>
        <p:spPr>
          <a:xfrm>
            <a:off x="11051117" y="3822700"/>
            <a:ext cx="713316" cy="1191684"/>
          </a:xfrm>
          <a:prstGeom prst="rect">
            <a:avLst/>
          </a:prstGeom>
          <a:noFill/>
          <a:ln w="9525">
            <a:noFill/>
          </a:ln>
        </p:spPr>
      </p:pic>
      <p:sp>
        <p:nvSpPr>
          <p:cNvPr id="2" name="Arrow: Pentagon 30">
            <a:hlinkClick r:id="rId15" action="ppaction://hlinksldjump">
              <a:snd r:embed="rId3" name="applause.wav"/>
            </a:hlinkClick>
          </p:cNvPr>
          <p:cNvSpPr/>
          <p:nvPr/>
        </p:nvSpPr>
        <p:spPr>
          <a:xfrm rot="586976" flipH="1">
            <a:off x="2844800" y="4038600"/>
            <a:ext cx="2309284" cy="901700"/>
          </a:xfrm>
          <a:prstGeom prst="homePlate">
            <a:avLst>
              <a:gd name="adj" fmla="val 49845"/>
            </a:avLst>
          </a:prstGeom>
          <a:blipFill rotWithShape="1">
            <a:blip r:embed="rId7"/>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sz="28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GO HOME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0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bldLvl="0" animBg="1"/>
      <p:bldP spid="9" grpId="1" bldLvl="0" animBg="1"/>
      <p:bldP spid="27" grpId="0" bldLvl="0" animBg="1"/>
      <p:bldP spid="28"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43"/>
          <p:cNvPicPr>
            <a:picLocks noChangeAspect="1"/>
          </p:cNvPicPr>
          <p:nvPr/>
        </p:nvPicPr>
        <p:blipFill>
          <a:blip r:embed="rId4"/>
          <a:stretch>
            <a:fillRect/>
          </a:stretch>
        </p:blipFill>
        <p:spPr>
          <a:xfrm>
            <a:off x="5892800" y="-127000"/>
            <a:ext cx="1940984" cy="1858433"/>
          </a:xfrm>
          <a:prstGeom prst="rect">
            <a:avLst/>
          </a:prstGeom>
          <a:noFill/>
          <a:ln w="9525">
            <a:noFill/>
          </a:ln>
        </p:spPr>
      </p:pic>
      <p:pic>
        <p:nvPicPr>
          <p:cNvPr id="26627" name="Picture 4"/>
          <p:cNvPicPr>
            <a:picLocks noChangeAspect="1"/>
          </p:cNvPicPr>
          <p:nvPr/>
        </p:nvPicPr>
        <p:blipFill>
          <a:blip r:embed="rId5"/>
          <a:stretch>
            <a:fillRect/>
          </a:stretch>
        </p:blipFill>
        <p:spPr>
          <a:xfrm>
            <a:off x="9772651" y="4861984"/>
            <a:ext cx="1970616" cy="1742016"/>
          </a:xfrm>
          <a:prstGeom prst="rect">
            <a:avLst/>
          </a:prstGeom>
          <a:noFill/>
          <a:ln w="9525">
            <a:noFill/>
          </a:ln>
        </p:spPr>
      </p:pic>
      <p:pic>
        <p:nvPicPr>
          <p:cNvPr id="7" name="Picture 6"/>
          <p:cNvPicPr>
            <a:picLocks noChangeAspect="1"/>
          </p:cNvPicPr>
          <p:nvPr/>
        </p:nvPicPr>
        <p:blipFill>
          <a:blip r:embed="rId6"/>
          <a:stretch>
            <a:fillRect/>
          </a:stretch>
        </p:blipFill>
        <p:spPr>
          <a:xfrm>
            <a:off x="9726084" y="4347633"/>
            <a:ext cx="2061633" cy="1384300"/>
          </a:xfrm>
          <a:prstGeom prst="rect">
            <a:avLst/>
          </a:prstGeom>
          <a:noFill/>
          <a:ln w="9525">
            <a:noFill/>
          </a:ln>
        </p:spPr>
      </p:pic>
      <p:sp>
        <p:nvSpPr>
          <p:cNvPr id="9" name="Rectangle: Folded Corner 8"/>
          <p:cNvSpPr/>
          <p:nvPr/>
        </p:nvSpPr>
        <p:spPr>
          <a:xfrm>
            <a:off x="9927167" y="3920067"/>
            <a:ext cx="1468967" cy="1329267"/>
          </a:xfrm>
          <a:prstGeom prst="foldedCorner">
            <a:avLst>
              <a:gd name="adj" fmla="val 16667"/>
            </a:avLst>
          </a:prstGeom>
          <a:solidFill>
            <a:schemeClr val="bg1"/>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sz="1865"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You are given 5 candies </a:t>
            </a:r>
          </a:p>
        </p:txBody>
      </p:sp>
      <p:sp>
        <p:nvSpPr>
          <p:cNvPr id="27" name="Rectangle: Folded Corner 26"/>
          <p:cNvSpPr/>
          <p:nvPr/>
        </p:nvSpPr>
        <p:spPr>
          <a:xfrm>
            <a:off x="774700" y="-14816"/>
            <a:ext cx="10621433" cy="1727200"/>
          </a:xfrm>
          <a:prstGeom prst="foldedCorner">
            <a:avLst>
              <a:gd name="adj" fmla="val 16667"/>
            </a:avLst>
          </a:prstGeom>
          <a:solidFill>
            <a:schemeClr val="bg1">
              <a:alpha val="90195"/>
            </a:schemeClr>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en-US" sz="32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Chuyện</a:t>
            </a:r>
            <a:r>
              <a:rPr kumimoji="0" lang="en-US" sz="32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32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xảy</a:t>
            </a:r>
            <a:r>
              <a:rPr kumimoji="0" lang="en-US" sz="32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ra </a:t>
            </a:r>
            <a:r>
              <a:rPr kumimoji="0" lang="en-US" sz="32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sz="32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2 </a:t>
            </a:r>
            <a:r>
              <a:rPr kumimoji="0" lang="en-US" sz="32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bà</a:t>
            </a:r>
            <a:r>
              <a:rPr kumimoji="0" lang="en-US" sz="32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cháu</a:t>
            </a:r>
            <a:r>
              <a:rPr kumimoji="0" lang="en-US" sz="32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khi</a:t>
            </a:r>
            <a:r>
              <a:rPr kumimoji="0" lang="en-US" sz="32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32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bị</a:t>
            </a:r>
            <a:r>
              <a:rPr kumimoji="0" lang="en-US" sz="32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cháy</a:t>
            </a:r>
            <a:r>
              <a:rPr kumimoji="0" lang="en-US" sz="32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28" name="Rectangle: Folded Corner 27"/>
          <p:cNvSpPr/>
          <p:nvPr/>
        </p:nvSpPr>
        <p:spPr>
          <a:xfrm>
            <a:off x="350520" y="1815465"/>
            <a:ext cx="11414125" cy="2167043"/>
          </a:xfrm>
          <a:prstGeom prst="foldedCorner">
            <a:avLst>
              <a:gd name="adj" fmla="val 16667"/>
            </a:avLst>
          </a:prstGeom>
          <a:solidFill>
            <a:schemeClr val="bg1">
              <a:alpha val="90195"/>
            </a:schemeClr>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vi-VN" altLang="vi-VN" sz="32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Nương lúa bị cháy, cậu bé buồn</a:t>
            </a:r>
            <a:r>
              <a:rPr kumimoji="0" lang="en-US" altLang="vi-VN" sz="32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altLang="vi-VN" sz="32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nước mắt trào ra. </a:t>
            </a:r>
            <a:endParaRPr kumimoji="0" lang="en-US" altLang="vi-VN" sz="32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632" name="Rectangle 32"/>
          <p:cNvSpPr/>
          <p:nvPr/>
        </p:nvSpPr>
        <p:spPr>
          <a:xfrm rot="5600923">
            <a:off x="2829984" y="4993217"/>
            <a:ext cx="2438400" cy="251883"/>
          </a:xfrm>
          <a:prstGeom prst="rect">
            <a:avLst/>
          </a:prstGeom>
          <a:blipFill rotWithShape="1">
            <a:blip r:embed="rId7"/>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6634" name="Picture 34"/>
          <p:cNvPicPr>
            <a:picLocks noChangeAspect="1"/>
          </p:cNvPicPr>
          <p:nvPr/>
        </p:nvPicPr>
        <p:blipFill>
          <a:blip r:embed="rId8"/>
          <a:stretch>
            <a:fillRect/>
          </a:stretch>
        </p:blipFill>
        <p:spPr>
          <a:xfrm>
            <a:off x="3572933" y="5458884"/>
            <a:ext cx="952500" cy="1018116"/>
          </a:xfrm>
          <a:prstGeom prst="rect">
            <a:avLst/>
          </a:prstGeom>
          <a:noFill/>
          <a:ln w="9525">
            <a:noFill/>
          </a:ln>
        </p:spPr>
      </p:pic>
      <p:grpSp>
        <p:nvGrpSpPr>
          <p:cNvPr id="26635" name="Flowchart: Summing Junction 35"/>
          <p:cNvGrpSpPr/>
          <p:nvPr/>
        </p:nvGrpSpPr>
        <p:grpSpPr>
          <a:xfrm>
            <a:off x="4011084" y="4182533"/>
            <a:ext cx="184149" cy="177800"/>
            <a:chOff x="2527" y="2634"/>
            <a:chExt cx="115" cy="112"/>
          </a:xfrm>
        </p:grpSpPr>
        <p:pic>
          <p:nvPicPr>
            <p:cNvPr id="26642" name="Flowchart: Summing Junction 35"/>
            <p:cNvPicPr/>
            <p:nvPr/>
          </p:nvPicPr>
          <p:blipFill>
            <a:blip r:embed="rId9"/>
            <a:stretch>
              <a:fillRect/>
            </a:stretch>
          </p:blipFill>
          <p:spPr>
            <a:xfrm>
              <a:off x="2527" y="2634"/>
              <a:ext cx="115" cy="112"/>
            </a:xfrm>
            <a:prstGeom prst="rect">
              <a:avLst/>
            </a:prstGeom>
            <a:noFill/>
            <a:ln w="9525">
              <a:noFill/>
            </a:ln>
          </p:spPr>
        </p:pic>
        <p:sp>
          <p:nvSpPr>
            <p:cNvPr id="26643" name="Text Box 13"/>
            <p:cNvSpPr txBox="1"/>
            <p:nvPr/>
          </p:nvSpPr>
          <p:spPr>
            <a:xfrm>
              <a:off x="2550" y="2656"/>
              <a:ext cx="69" cy="69"/>
            </a:xfrm>
            <a:prstGeom prst="rect">
              <a:avLst/>
            </a:prstGeom>
            <a:noFill/>
            <a:ln w="9525">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6636" name="Picture 37"/>
          <p:cNvPicPr>
            <a:picLocks noChangeAspect="1"/>
          </p:cNvPicPr>
          <p:nvPr/>
        </p:nvPicPr>
        <p:blipFill>
          <a:blip r:embed="rId10"/>
          <a:stretch>
            <a:fillRect/>
          </a:stretch>
        </p:blipFill>
        <p:spPr>
          <a:xfrm>
            <a:off x="5001684" y="5154084"/>
            <a:ext cx="1166283" cy="1276349"/>
          </a:xfrm>
          <a:prstGeom prst="rect">
            <a:avLst/>
          </a:prstGeom>
          <a:noFill/>
          <a:ln w="9525">
            <a:noFill/>
          </a:ln>
        </p:spPr>
      </p:pic>
      <p:pic>
        <p:nvPicPr>
          <p:cNvPr id="26637" name="Picture 44"/>
          <p:cNvPicPr>
            <a:picLocks noChangeAspect="1"/>
          </p:cNvPicPr>
          <p:nvPr/>
        </p:nvPicPr>
        <p:blipFill>
          <a:blip r:embed="rId10"/>
          <a:stretch>
            <a:fillRect/>
          </a:stretch>
        </p:blipFill>
        <p:spPr>
          <a:xfrm>
            <a:off x="0" y="3972984"/>
            <a:ext cx="1164167" cy="1276349"/>
          </a:xfrm>
          <a:prstGeom prst="rect">
            <a:avLst/>
          </a:prstGeom>
          <a:noFill/>
          <a:ln w="9525">
            <a:noFill/>
          </a:ln>
        </p:spPr>
      </p:pic>
      <p:pic>
        <p:nvPicPr>
          <p:cNvPr id="26638" name="Picture 48"/>
          <p:cNvPicPr>
            <a:picLocks noChangeAspect="1"/>
          </p:cNvPicPr>
          <p:nvPr/>
        </p:nvPicPr>
        <p:blipFill>
          <a:blip r:embed="rId11"/>
          <a:stretch>
            <a:fillRect/>
          </a:stretch>
        </p:blipFill>
        <p:spPr>
          <a:xfrm>
            <a:off x="3009900" y="3437467"/>
            <a:ext cx="778933" cy="770467"/>
          </a:xfrm>
          <a:prstGeom prst="rect">
            <a:avLst/>
          </a:prstGeom>
          <a:noFill/>
          <a:ln w="9525">
            <a:noFill/>
          </a:ln>
        </p:spPr>
      </p:pic>
      <p:pic>
        <p:nvPicPr>
          <p:cNvPr id="26639" name="Picture 50"/>
          <p:cNvPicPr>
            <a:picLocks noChangeAspect="1"/>
          </p:cNvPicPr>
          <p:nvPr/>
        </p:nvPicPr>
        <p:blipFill>
          <a:blip r:embed="rId12"/>
          <a:stretch>
            <a:fillRect/>
          </a:stretch>
        </p:blipFill>
        <p:spPr>
          <a:xfrm flipH="1">
            <a:off x="4557184" y="3666067"/>
            <a:ext cx="882649" cy="842433"/>
          </a:xfrm>
          <a:prstGeom prst="rect">
            <a:avLst/>
          </a:prstGeom>
          <a:noFill/>
          <a:ln w="9525">
            <a:noFill/>
          </a:ln>
        </p:spPr>
      </p:pic>
      <p:pic>
        <p:nvPicPr>
          <p:cNvPr id="53" name="Picture 52"/>
          <p:cNvPicPr>
            <a:picLocks noChangeAspect="1"/>
          </p:cNvPicPr>
          <p:nvPr/>
        </p:nvPicPr>
        <p:blipFill>
          <a:blip r:embed="rId13"/>
          <a:stretch>
            <a:fillRect/>
          </a:stretch>
        </p:blipFill>
        <p:spPr>
          <a:xfrm>
            <a:off x="9884833" y="3920067"/>
            <a:ext cx="495300" cy="438151"/>
          </a:xfrm>
          <a:prstGeom prst="rect">
            <a:avLst/>
          </a:prstGeom>
          <a:noFill/>
          <a:ln w="9525">
            <a:noFill/>
          </a:ln>
        </p:spPr>
      </p:pic>
      <p:pic>
        <p:nvPicPr>
          <p:cNvPr id="55" name="Picture 54"/>
          <p:cNvPicPr>
            <a:picLocks noChangeAspect="1"/>
          </p:cNvPicPr>
          <p:nvPr/>
        </p:nvPicPr>
        <p:blipFill>
          <a:blip r:embed="rId14"/>
          <a:stretch>
            <a:fillRect/>
          </a:stretch>
        </p:blipFill>
        <p:spPr>
          <a:xfrm>
            <a:off x="11051117" y="3822700"/>
            <a:ext cx="713316" cy="1191684"/>
          </a:xfrm>
          <a:prstGeom prst="rect">
            <a:avLst/>
          </a:prstGeom>
          <a:noFill/>
          <a:ln w="9525">
            <a:noFill/>
          </a:ln>
        </p:spPr>
      </p:pic>
      <p:sp>
        <p:nvSpPr>
          <p:cNvPr id="3" name="Arrow: Pentagon 30">
            <a:hlinkClick r:id="rId15" action="ppaction://hlinksldjump">
              <a:snd r:embed="rId3" name="applause.wav"/>
            </a:hlinkClick>
          </p:cNvPr>
          <p:cNvSpPr/>
          <p:nvPr/>
        </p:nvSpPr>
        <p:spPr>
          <a:xfrm rot="586976" flipH="1">
            <a:off x="2844800" y="4038600"/>
            <a:ext cx="2309284" cy="901700"/>
          </a:xfrm>
          <a:prstGeom prst="homePlate">
            <a:avLst>
              <a:gd name="adj" fmla="val 49845"/>
            </a:avLst>
          </a:prstGeom>
          <a:blipFill rotWithShape="1">
            <a:blip r:embed="rId7"/>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sz="28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GO HOME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0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bldLvl="0" animBg="1"/>
      <p:bldP spid="9" grpId="1" bldLvl="0" animBg="1"/>
      <p:bldP spid="27" grpId="0" bldLvl="0" animBg="1"/>
      <p:bldP spid="28" grpId="0" bldLvl="0" animBg="1"/>
    </p:bldLst>
  </p:timing>
</p:sld>
</file>

<file path=ppt/theme/theme1.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474</TotalTime>
  <Words>354</Words>
  <Application>Microsoft Office PowerPoint</Application>
  <PresentationFormat>Widescreen</PresentationFormat>
  <Paragraphs>46</Paragraphs>
  <Slides>15</Slides>
  <Notes>8</Notes>
  <HiddenSlides>0</HiddenSlides>
  <MMClips>0</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15</vt:i4>
      </vt:variant>
    </vt:vector>
  </HeadingPairs>
  <TitlesOfParts>
    <vt:vector size="30" baseType="lpstr">
      <vt:lpstr>微软雅黑</vt:lpstr>
      <vt:lpstr>SimSun</vt:lpstr>
      <vt:lpstr>.VnAvant</vt:lpstr>
      <vt:lpstr>Arial</vt:lpstr>
      <vt:lpstr>Arial-Rounded</vt:lpstr>
      <vt:lpstr>Calibri</vt:lpstr>
      <vt:lpstr>Calibri Light</vt:lpstr>
      <vt:lpstr>等线</vt:lpstr>
      <vt:lpstr>SVN-Gretoon</vt:lpstr>
      <vt:lpstr>Times New Roman</vt:lpstr>
      <vt:lpstr>字魂36号-正文宋楷</vt:lpstr>
      <vt:lpstr>包图主题2</vt:lpstr>
      <vt:lpstr>Office 主题</vt:lpstr>
      <vt:lpstr>6_Office Theme</vt:lpstr>
      <vt:lpstr>4_Office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Admin</cp:lastModifiedBy>
  <cp:revision>5</cp:revision>
  <dcterms:created xsi:type="dcterms:W3CDTF">2021-08-01T10:09:42Z</dcterms:created>
  <dcterms:modified xsi:type="dcterms:W3CDTF">2022-02-24T14:52:12Z</dcterms:modified>
</cp:coreProperties>
</file>