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8" r:id="rId4"/>
  </p:sldMasterIdLst>
  <p:notesMasterIdLst>
    <p:notesMasterId r:id="rId13"/>
  </p:notesMasterIdLst>
  <p:sldIdLst>
    <p:sldId id="2007577122" r:id="rId5"/>
    <p:sldId id="2007577120" r:id="rId6"/>
    <p:sldId id="377" r:id="rId7"/>
    <p:sldId id="2007577116" r:id="rId8"/>
    <p:sldId id="2007577113" r:id="rId9"/>
    <p:sldId id="2007577121" r:id="rId10"/>
    <p:sldId id="2007577117" r:id="rId11"/>
    <p:sldId id="2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9891-7DAA-40CC-B909-AE27ED449E8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F395-9ECC-4405-8B4F-EFB9B92F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1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7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0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82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8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40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0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7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4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17242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7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7856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05839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423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07486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9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54458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894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8425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404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7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9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79889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27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35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66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2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03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686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33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74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62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86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9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9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24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9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73A36-0649-49C9-ACA8-C0C4E07B16C0}"/>
              </a:ext>
            </a:extLst>
          </p:cNvPr>
          <p:cNvSpPr txBox="1"/>
          <p:nvPr userDrawn="1"/>
        </p:nvSpPr>
        <p:spPr>
          <a:xfrm>
            <a:off x="10390243" y="18886"/>
            <a:ext cx="173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0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79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4" r:id="rId3"/>
    <p:sldLayoutId id="2147483703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328697" y="6601456"/>
            <a:ext cx="173435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21023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700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 đoạn văn kể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16445" y="426055"/>
            <a:ext cx="545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883427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dáng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627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5" y="579011"/>
            <a:ext cx="898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522" y="1335910"/>
            <a:ext cx="106620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rừng</a:t>
            </a:r>
            <a:endParaRPr lang="en-US" sz="28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bẻ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măng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uống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dẻ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rung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rinh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bước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đi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rét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gốc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đi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cũng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đủ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no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i="1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                                                              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</a:t>
            </a:r>
            <a:r>
              <a:rPr lang="en-US" sz="2800" i="1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Hoài</a:t>
            </a:r>
            <a:r>
              <a:rPr lang="en-US" sz="28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981900" y="2571091"/>
            <a:ext cx="5948859" cy="39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86165" y="3250691"/>
            <a:ext cx="366991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1900" y="3250691"/>
            <a:ext cx="479272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25475" y="4492192"/>
            <a:ext cx="9683656" cy="623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36636" y="5118538"/>
            <a:ext cx="7362895" cy="717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165" y="5739928"/>
            <a:ext cx="183495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351" y="-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846385" y="2907442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3-5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1CD02-59AB-4B52-97B6-E21B7CC738CD}"/>
              </a:ext>
            </a:extLst>
          </p:cNvPr>
          <p:cNvSpPr/>
          <p:nvPr/>
        </p:nvSpPr>
        <p:spPr>
          <a:xfrm>
            <a:off x="153417" y="162907"/>
            <a:ext cx="4809934" cy="63052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文本框 11270">
            <a:extLst>
              <a:ext uri="{FF2B5EF4-FFF2-40B4-BE49-F238E27FC236}">
                <a16:creationId xmlns:a16="http://schemas.microsoft.com/office/drawing/2014/main" id="{1D55EEB1-33FE-41C6-9E04-A4CF68C78161}"/>
              </a:ext>
            </a:extLst>
          </p:cNvPr>
          <p:cNvSpPr txBox="1"/>
          <p:nvPr/>
        </p:nvSpPr>
        <p:spPr>
          <a:xfrm>
            <a:off x="477405" y="687068"/>
            <a:ext cx="4161959" cy="499142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Kể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Nêu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67CE27-E85D-4C61-8544-7CF34536C746}"/>
              </a:ext>
            </a:extLst>
          </p:cNvPr>
          <p:cNvSpPr/>
          <p:nvPr/>
        </p:nvSpPr>
        <p:spPr>
          <a:xfrm>
            <a:off x="1676400" y="1371600"/>
            <a:ext cx="8042031" cy="33293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đã làm gì để bảo vệ môi trường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đã làm việc đó lúc nào ? Ở đâu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làm như thế nào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Ích lợi của việc làm đó là gì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Em cảm thấy thế nào khi làm việc đó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A4C05-4FF4-4D69-82E5-EE6550890773}"/>
              </a:ext>
            </a:extLst>
          </p:cNvPr>
          <p:cNvSpPr/>
          <p:nvPr/>
        </p:nvSpPr>
        <p:spPr>
          <a:xfrm>
            <a:off x="715108" y="278780"/>
            <a:ext cx="10456984" cy="5296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lông xù của chú trắng như tuyết và thật mềm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mõm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 cùng với cái chóp mũi đen mun ươn ướt trông thật ngộ nghĩnh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đâu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3">
            <a:extLst>
              <a:ext uri="{FF2B5EF4-FFF2-40B4-BE49-F238E27FC236}">
                <a16:creationId xmlns:a16="http://schemas.microsoft.com/office/drawing/2014/main" id="{E590BF65-17DE-4F4E-803F-4092E8EDD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72" y="2478177"/>
            <a:ext cx="5707239" cy="380351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B45F07B7-A08C-4F7E-A0D7-22628BBD9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2" y="576313"/>
            <a:ext cx="5707239" cy="3803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349" y="2027256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viết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4374" y="4056766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60" y="-13173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2286439" y="2827543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915932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364</Words>
  <Application>Microsoft Office PowerPoint</Application>
  <PresentationFormat>Widescreen</PresentationFormat>
  <Paragraphs>36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微软雅黑</vt:lpstr>
      <vt:lpstr>SimSun</vt:lpstr>
      <vt:lpstr>SimSun</vt:lpstr>
      <vt:lpstr>Aachen</vt:lpstr>
      <vt:lpstr>Arial</vt:lpstr>
      <vt:lpstr>Arial-Rounded</vt:lpstr>
      <vt:lpstr>Calibri</vt:lpstr>
      <vt:lpstr>等线</vt:lpstr>
      <vt:lpstr>等线 Light</vt:lpstr>
      <vt:lpstr>Kalam</vt:lpstr>
      <vt:lpstr>Montserrat</vt:lpstr>
      <vt:lpstr>Segoe UI Black</vt:lpstr>
      <vt:lpstr>Times New Roman</vt:lpstr>
      <vt:lpstr>思源黑体 CN Bold</vt:lpstr>
      <vt:lpstr>方正粗圆_GBK</vt:lpstr>
      <vt:lpstr>千图网拥有20W+精美PPT模板 更多PPT模板下载至：www.58pic.com/office/ppt​​</vt:lpstr>
      <vt:lpstr>包图主题2</vt:lpstr>
      <vt:lpstr>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</cp:revision>
  <dcterms:created xsi:type="dcterms:W3CDTF">2021-08-02T04:47:52Z</dcterms:created>
  <dcterms:modified xsi:type="dcterms:W3CDTF">2022-03-04T04:59:48Z</dcterms:modified>
</cp:coreProperties>
</file>