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ink/ink1.xml" ContentType="application/inkml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7"/>
  </p:notesMasterIdLst>
  <p:sldIdLst>
    <p:sldId id="2007577151" r:id="rId3"/>
    <p:sldId id="2007577143" r:id="rId4"/>
    <p:sldId id="2007577145" r:id="rId5"/>
    <p:sldId id="2007577146" r:id="rId6"/>
    <p:sldId id="2007577147" r:id="rId7"/>
    <p:sldId id="374" r:id="rId8"/>
    <p:sldId id="396" r:id="rId9"/>
    <p:sldId id="397" r:id="rId10"/>
    <p:sldId id="395" r:id="rId11"/>
    <p:sldId id="398" r:id="rId12"/>
    <p:sldId id="2007577149" r:id="rId13"/>
    <p:sldId id="2007577141" r:id="rId14"/>
    <p:sldId id="2007577148" r:id="rId15"/>
    <p:sldId id="2007577150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2-03-04T01:46:45.9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13097 3696 0,'25'0'203,"-1"0"-187,26 0-1,0 0-15,-1 0 16,-24 25-16,25-25 16,-25 0-16,-1 0 15,1 0-15,25 0 0,-25 0 16,-1 0 0,1 0-16,0 0 15,0 0 1,0 0 31,-1 0-32,1 0-15,0 0 16,0 0-16,0 0 16,24 0-1,-24 0-15,0 0 0,0 0 16,-1 0-1,1 0 1,0 0 0,0 0 15,24 0-15,-24 0-16,0 0 15,0 0-15,24 0 16,-24 0-16,25 0 15,-25 0-15,24 0 16,-24 0-16,0 0 16,0 0-16,0 0 15,-1 0 1,1 0 15,0 0-31,0 0 16,0 0-16,24 0 15,-24 0-15,0 0 16,24 0-16,1 0 16,0 0-16,-26 0 15,1 0-15,0 0 16,0 0 0,0 0-1,-1 0-15,1 0 0,0 25 16,0-25-16,24 0 15,-24 0-15,0 24 16,25-24-16,-1 0 16,-24 0-1,0 0-15,0 0 16,-1 0 0,1 0-1,0 0 1,0 0-16,0 0 15,0 0-15,-1 0 16,1 0 0,0 0-16,0 0 0,24 0 15,-24 0 1,0 0-16,0 0 16,0 0-1,-1 0-15,1 0 16,0 0-1,0 0-15,0 0 16,-1 0-16,26 0 16,-25 0-1,0 0-15,24 0 16,-24 0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47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6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47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14584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63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32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745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9545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70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20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036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68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4522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1_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9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90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09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9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439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74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45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38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0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4509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33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2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82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253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1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71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300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96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373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8524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1216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212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677332" y="6601455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Design by: </a:t>
            </a:r>
            <a:r>
              <a:rPr lang="en-US" sz="1067" dirty="0" err="1"/>
              <a:t>Hương</a:t>
            </a:r>
            <a:r>
              <a:rPr lang="en-US" sz="1067" dirty="0"/>
              <a:t> </a:t>
            </a:r>
            <a:r>
              <a:rPr lang="en-US" sz="1067" dirty="0" err="1"/>
              <a:t>Thảo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62212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707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95" r:id="rId18"/>
    <p:sldLayoutId id="2147483699" r:id="rId19"/>
    <p:sldLayoutId id="2147483696" r:id="rId20"/>
    <p:sldLayoutId id="2147483700" r:id="rId21"/>
    <p:sldLayoutId id="2147483697" r:id="rId22"/>
    <p:sldLayoutId id="2147483701" r:id="rId23"/>
    <p:sldLayoutId id="214748369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control" Target="../activeX/activeX12.xml"/><Relationship Id="rId7" Type="http://schemas.openxmlformats.org/officeDocument/2006/relationships/slideLayout" Target="../slideLayouts/slideLayout1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5.xml"/><Relationship Id="rId11" Type="http://schemas.openxmlformats.org/officeDocument/2006/relationships/image" Target="../media/image17.wmf"/><Relationship Id="rId5" Type="http://schemas.openxmlformats.org/officeDocument/2006/relationships/control" Target="../activeX/activeX14.xml"/><Relationship Id="rId10" Type="http://schemas.openxmlformats.org/officeDocument/2006/relationships/image" Target="../media/image16.wmf"/><Relationship Id="rId4" Type="http://schemas.openxmlformats.org/officeDocument/2006/relationships/control" Target="../activeX/activeX13.xml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control" Target="../activeX/activeX17.xml"/><Relationship Id="rId7" Type="http://schemas.openxmlformats.org/officeDocument/2006/relationships/image" Target="../media/image5.png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4.wmf"/><Relationship Id="rId4" Type="http://schemas.openxmlformats.org/officeDocument/2006/relationships/control" Target="../activeX/activeX18.xml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control" Target="../activeX/activeX2.xml"/><Relationship Id="rId7" Type="http://schemas.microsoft.com/office/2007/relationships/hdphoto" Target="../media/hdphoto5.wdp"/><Relationship Id="rId12" Type="http://schemas.openxmlformats.org/officeDocument/2006/relationships/image" Target="../media/image1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17.wm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6.wmf"/><Relationship Id="rId4" Type="http://schemas.openxmlformats.org/officeDocument/2006/relationships/control" Target="../activeX/activeX3.xml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control" Target="../activeX/activeX5.xml"/><Relationship Id="rId7" Type="http://schemas.microsoft.com/office/2007/relationships/hdphoto" Target="../media/hdphoto6.wdp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control" Target="../activeX/activeX6.xml"/><Relationship Id="rId9" Type="http://schemas.openxmlformats.org/officeDocument/2006/relationships/image" Target="../media/image17.w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control" Target="../activeX/activeX8.xml"/><Relationship Id="rId7" Type="http://schemas.openxmlformats.org/officeDocument/2006/relationships/image" Target="../media/image22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.xml"/><Relationship Id="rId5" Type="http://schemas.openxmlformats.org/officeDocument/2006/relationships/control" Target="../activeX/activeX10.xml"/><Relationship Id="rId10" Type="http://schemas.openxmlformats.org/officeDocument/2006/relationships/image" Target="../media/image17.wmf"/><Relationship Id="rId4" Type="http://schemas.openxmlformats.org/officeDocument/2006/relationships/control" Target="../activeX/activeX9.xml"/><Relationship Id="rId9" Type="http://schemas.openxmlformats.org/officeDocument/2006/relationships/image" Target="../media/image1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Mở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vốn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nuôi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loài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3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499774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87707" y="1743316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97090" y="3703292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797090" y="4650673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ria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7090" y="2687575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02" y="1913740"/>
            <a:ext cx="2260916" cy="401376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5783520" y="5572367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28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63677" y="1743589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29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270032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0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3703293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1" name="TextBox4" r:id="rId5" imgW="2476440" imgH="685800"/>
        </mc:Choice>
        <mc:Fallback>
          <p:control name="TextBox4" r:id="rId5" imgW="2476440" imgH="68580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61093" y="468571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32" name="TextBox5" r:id="rId6" imgW="2476440" imgH="685800"/>
        </mc:Choice>
        <mc:Fallback>
          <p:control name="TextBox5" r:id="rId6" imgW="2476440" imgH="685800">
            <p:pic>
              <p:nvPicPr>
                <p:cNvPr id="19" name="TextBox5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147523" y="5607407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0875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965674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Đặt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câu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về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một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bộ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phận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của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con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vật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nuôi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trong</a:t>
            </a:r>
            <a:r>
              <a:rPr lang="en-US" b="0" dirty="0">
                <a:solidFill>
                  <a:prstClr val="black"/>
                </a:solidFill>
                <a:highlight>
                  <a:srgbClr val="FFFF00"/>
                </a:highlight>
              </a:rPr>
              <a:t> </a:t>
            </a:r>
            <a:r>
              <a:rPr lang="en-US" b="0" dirty="0" err="1">
                <a:solidFill>
                  <a:prstClr val="black"/>
                </a:solidFill>
                <a:highlight>
                  <a:srgbClr val="FFFF00"/>
                </a:highlight>
              </a:rPr>
              <a:t>nhà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6" y="2712997"/>
            <a:ext cx="2122474" cy="16749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24CAA3-E4A7-40A2-A2FF-27CBE8388063}"/>
              </a:ext>
            </a:extLst>
          </p:cNvPr>
          <p:cNvCxnSpPr>
            <a:cxnSpLocks/>
          </p:cNvCxnSpPr>
          <p:nvPr/>
        </p:nvCxnSpPr>
        <p:spPr>
          <a:xfrm>
            <a:off x="1585912" y="101346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54998CF-1D65-4B4B-91F8-F1350F22707A}"/>
              </a:ext>
            </a:extLst>
          </p:cNvPr>
          <p:cNvCxnSpPr>
            <a:cxnSpLocks/>
          </p:cNvCxnSpPr>
          <p:nvPr/>
        </p:nvCxnSpPr>
        <p:spPr>
          <a:xfrm>
            <a:off x="5304608" y="1017270"/>
            <a:ext cx="34575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B7B906-E1A0-4BFE-AE6C-7B998BC5F2FC}"/>
              </a:ext>
            </a:extLst>
          </p:cNvPr>
          <p:cNvGrpSpPr/>
          <p:nvPr/>
        </p:nvGrpSpPr>
        <p:grpSpPr>
          <a:xfrm>
            <a:off x="2590800" y="1076721"/>
            <a:ext cx="5913120" cy="1653709"/>
            <a:chOff x="3111744" y="1359878"/>
            <a:chExt cx="5913120" cy="1653709"/>
          </a:xfrm>
        </p:grpSpPr>
        <p:sp>
          <p:nvSpPr>
            <p:cNvPr id="23" name="Oval Callout 2">
              <a:extLst>
                <a:ext uri="{FF2B5EF4-FFF2-40B4-BE49-F238E27FC236}">
                  <a16:creationId xmlns:a16="http://schemas.microsoft.com/office/drawing/2014/main" id="{4B8C96CE-A1DE-40A8-851F-628E2D6EAC70}"/>
                </a:ext>
              </a:extLst>
            </p:cNvPr>
            <p:cNvSpPr/>
            <p:nvPr/>
          </p:nvSpPr>
          <p:spPr>
            <a:xfrm>
              <a:off x="3111744" y="1359878"/>
              <a:ext cx="5913120" cy="1653709"/>
            </a:xfrm>
            <a:prstGeom prst="wedgeEllipseCallout">
              <a:avLst>
                <a:gd name="adj1" fmla="val -36284"/>
                <a:gd name="adj2" fmla="val 6355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26BA14-00F7-4346-ADA1-7D336ED1C4BB}"/>
                </a:ext>
              </a:extLst>
            </p:cNvPr>
            <p:cNvSpPr txBox="1"/>
            <p:nvPr/>
          </p:nvSpPr>
          <p:spPr>
            <a:xfrm>
              <a:off x="3288010" y="1843028"/>
              <a:ext cx="52581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Con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lang="en-US" sz="2800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long </a:t>
              </a:r>
              <a:r>
                <a:rPr lang="en-US" sz="2800" dirty="0" err="1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lanh</a:t>
              </a:r>
              <a:r>
                <a:rPr lang="en-US" sz="2800" b="1" dirty="0" smtClean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sz="2800" dirty="0"/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5137" name="TextBox1" r:id="rId2" imgW="5962680" imgH="847800"/>
        </mc:Choice>
        <mc:Fallback>
          <p:control name="TextBox1" r:id="rId2" imgW="5962680" imgH="847800">
            <p:pic>
              <p:nvPicPr>
                <p:cNvPr id="17" name="TextBox1">
                  <a:extLst>
                    <a:ext uri="{FF2B5EF4-FFF2-40B4-BE49-F238E27FC236}">
                      <a16:creationId xmlns:a16="http://schemas.microsoft.com/office/drawing/2014/main" id="{04FEC319-8E3C-4B7E-8D3E-836F9E72D4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43569" y="296227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8" name="TextBox2" r:id="rId3" imgW="5962680" imgH="847800"/>
        </mc:Choice>
        <mc:Fallback>
          <p:control name="TextBox2" r:id="rId3" imgW="5962680" imgH="847800">
            <p:pic>
              <p:nvPicPr>
                <p:cNvPr id="20" name="TextBox2">
                  <a:extLst>
                    <a:ext uri="{FF2B5EF4-FFF2-40B4-BE49-F238E27FC236}">
                      <a16:creationId xmlns:a16="http://schemas.microsoft.com/office/drawing/2014/main" id="{1FDB4063-4DCB-4204-B8B7-BC688226F26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73597" y="414483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39" name="TextBox3" r:id="rId4" imgW="5962680" imgH="847800"/>
        </mc:Choice>
        <mc:Fallback>
          <p:control name="TextBox3" r:id="rId4" imgW="5962680" imgH="847800">
            <p:pic>
              <p:nvPicPr>
                <p:cNvPr id="21" name="TextBox3">
                  <a:extLst>
                    <a:ext uri="{FF2B5EF4-FFF2-40B4-BE49-F238E27FC236}">
                      <a16:creationId xmlns:a16="http://schemas.microsoft.com/office/drawing/2014/main" id="{EA0C427C-ECD5-4B9E-A56F-C47D613E1F4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903625" y="5327395"/>
                  <a:ext cx="5965719" cy="85298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1400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617209" y="32665"/>
            <a:ext cx="11714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Tả con mèo lớp 2 hay nhất - 4 bài văn miêu tả con mèo nhà em ngắn gọn">
            <a:extLst>
              <a:ext uri="{FF2B5EF4-FFF2-40B4-BE49-F238E27FC236}">
                <a16:creationId xmlns:a16="http://schemas.microsoft.com/office/drawing/2014/main" id="{E38A3C53-D379-4B5A-B831-6BFB90CD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03" y="687610"/>
            <a:ext cx="3836020" cy="28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op 11 Đoạn văn miêu tả con chó hay nhất dành cho học sinh lớp 2 -  Toplist.vn">
            <a:extLst>
              <a:ext uri="{FF2B5EF4-FFF2-40B4-BE49-F238E27FC236}">
                <a16:creationId xmlns:a16="http://schemas.microsoft.com/office/drawing/2014/main" id="{C13EBDC0-8F26-407D-A089-3B5ECD2F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172" y="4010721"/>
            <a:ext cx="3432012" cy="257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66184" y="1574127"/>
            <a:ext cx="5054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mèo có đôi mắt long lanh.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1516" y="4957520"/>
            <a:ext cx="51908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 lông của cún con trắng </a:t>
            </a:r>
            <a:r>
              <a:rPr lang="en-US" sz="280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tinh. 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98" y="-546818"/>
            <a:ext cx="6773237" cy="4217924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537144" y="633021"/>
            <a:ext cx="1419340" cy="1200980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120234" y="102051"/>
            <a:ext cx="970068" cy="1440695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461" y="424494"/>
            <a:ext cx="1618034" cy="80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19642" y="1370642"/>
            <a:ext cx="4747550" cy="77052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vận 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5102" y="5338387"/>
            <a:ext cx="1850393" cy="1449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8ACD96-1E82-48FB-B955-1E18032BDCD5}"/>
              </a:ext>
            </a:extLst>
          </p:cNvPr>
          <p:cNvSpPr/>
          <p:nvPr/>
        </p:nvSpPr>
        <p:spPr>
          <a:xfrm>
            <a:off x="1076325" y="4351981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Khi trình bày câu, con cần chú ý điều gì?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39708F0-0D41-449B-87A9-17E230512033}"/>
              </a:ext>
            </a:extLst>
          </p:cNvPr>
          <p:cNvSpPr/>
          <p:nvPr/>
        </p:nvSpPr>
        <p:spPr>
          <a:xfrm>
            <a:off x="1076325" y="3209616"/>
            <a:ext cx="10039350" cy="885825"/>
          </a:xfrm>
          <a:prstGeom prst="roundRect">
            <a:avLst/>
          </a:prstGeom>
          <a:solidFill>
            <a:srgbClr val="FECC7A"/>
          </a:solidFill>
          <a:ln>
            <a:solidFill>
              <a:srgbClr val="F8A7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Hôm nay con được học những gì?</a:t>
            </a:r>
          </a:p>
        </p:txBody>
      </p:sp>
    </p:spTree>
    <p:extLst>
      <p:ext uri="{BB962C8B-B14F-4D97-AF65-F5344CB8AC3E}">
        <p14:creationId xmlns:p14="http://schemas.microsoft.com/office/powerpoint/2010/main" val="301914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164498" y="2888423"/>
            <a:ext cx="7427301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8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lang="en-US" sz="40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752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1618" y="2888423"/>
            <a:ext cx="3638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ony" panose="02000000000000000000" pitchFamily="2" charset="0"/>
            </a:endParaRPr>
          </a:p>
          <a:p>
            <a:pPr algn="ctr"/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( </a:t>
            </a:r>
            <a:r>
              <a:rPr lang="en-US" sz="4000" dirty="0" err="1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trang</a:t>
            </a:r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smtClean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52 </a:t>
            </a:r>
            <a:r>
              <a:rPr lang="en-US" sz="4000" dirty="0">
                <a:solidFill>
                  <a:srgbClr val="0070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)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752850" y="4117341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6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47881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đạt</a:t>
            </a:r>
            <a:r>
              <a:rPr lang="en-US" sz="4400" b="1" dirty="0" smtClean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6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6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6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endParaRPr lang="zh-CN" altLang="en-US" sz="26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09" y="3937456"/>
            <a:ext cx="610099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4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altLang="zh-CN" sz="2400" b="1" dirty="0" smtClean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400" b="1" dirty="0" err="1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5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1677" y="442834"/>
            <a:ext cx="9137146" cy="6415166"/>
            <a:chOff x="1241677" y="442834"/>
            <a:chExt cx="9137146" cy="6415166"/>
          </a:xfrm>
        </p:grpSpPr>
        <p:pic>
          <p:nvPicPr>
            <p:cNvPr id="16" name="图片 9220" descr="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677" y="442834"/>
              <a:ext cx="9137146" cy="6415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76700" y="1664367"/>
              <a:ext cx="365196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0947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A175-271F-4E66-B692-E0249B1C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D8258C5A-FF23-40FF-A4FD-8E361ED94E4C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764"/>
                  <p14:fade in="1000" out="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3769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84358" y="293132"/>
            <a:ext cx="8102164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93396" y="1188068"/>
            <a:ext cx="2781300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80101" y="1188068"/>
            <a:ext cx="4388506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2311811" y="2198147"/>
            <a:ext cx="1743541" cy="1396223"/>
            <a:chOff x="590858" y="2157122"/>
            <a:chExt cx="1307656" cy="1047167"/>
          </a:xfrm>
        </p:grpSpPr>
        <p:pic>
          <p:nvPicPr>
            <p:cNvPr id="1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215712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923925" y="2415262"/>
              <a:ext cx="58333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đầu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311811" y="3323367"/>
            <a:ext cx="1743541" cy="1396223"/>
            <a:chOff x="590858" y="3001037"/>
            <a:chExt cx="1307656" cy="1047167"/>
          </a:xfrm>
        </p:grpSpPr>
        <p:pic>
          <p:nvPicPr>
            <p:cNvPr id="1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001037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923925" y="3315633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chân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311811" y="4448587"/>
            <a:ext cx="1743541" cy="1396223"/>
            <a:chOff x="590858" y="3844952"/>
            <a:chExt cx="1307656" cy="1047167"/>
          </a:xfrm>
        </p:grpSpPr>
        <p:pic>
          <p:nvPicPr>
            <p:cNvPr id="14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58" y="3844952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3925" y="4140962"/>
              <a:ext cx="57732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mắt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238934" y="2178155"/>
            <a:ext cx="1743541" cy="1396223"/>
            <a:chOff x="2036200" y="2142128"/>
            <a:chExt cx="1307656" cy="1047167"/>
          </a:xfrm>
        </p:grpSpPr>
        <p:pic>
          <p:nvPicPr>
            <p:cNvPr id="15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2448900" y="2415262"/>
              <a:ext cx="42824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dê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238934" y="3303375"/>
            <a:ext cx="1743541" cy="1396223"/>
            <a:chOff x="2036200" y="2986043"/>
            <a:chExt cx="1307656" cy="1047167"/>
          </a:xfrm>
        </p:grpSpPr>
        <p:pic>
          <p:nvPicPr>
            <p:cNvPr id="16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448900" y="3240591"/>
              <a:ext cx="482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lợn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38934" y="4428595"/>
            <a:ext cx="1743541" cy="1396223"/>
            <a:chOff x="2036200" y="3829958"/>
            <a:chExt cx="1307656" cy="1047167"/>
          </a:xfrm>
        </p:grpSpPr>
        <p:pic>
          <p:nvPicPr>
            <p:cNvPr id="17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6200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2434473" y="4116136"/>
              <a:ext cx="50638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mỏ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166056" y="2178155"/>
            <a:ext cx="1743541" cy="1396223"/>
            <a:chOff x="3481542" y="2142128"/>
            <a:chExt cx="1307656" cy="1047167"/>
          </a:xfrm>
        </p:grpSpPr>
        <p:pic>
          <p:nvPicPr>
            <p:cNvPr id="18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904944" y="2424525"/>
              <a:ext cx="40179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cổ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166056" y="3303375"/>
            <a:ext cx="1743541" cy="1396223"/>
            <a:chOff x="3481542" y="2986043"/>
            <a:chExt cx="1307656" cy="1047167"/>
          </a:xfrm>
        </p:grpSpPr>
        <p:pic>
          <p:nvPicPr>
            <p:cNvPr id="19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3794571" y="3260807"/>
              <a:ext cx="63262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đuôi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166056" y="4428595"/>
            <a:ext cx="1743541" cy="1396223"/>
            <a:chOff x="3481542" y="3829958"/>
            <a:chExt cx="1307656" cy="1047167"/>
          </a:xfrm>
        </p:grpSpPr>
        <p:pic>
          <p:nvPicPr>
            <p:cNvPr id="20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542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3892120" y="4104722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gà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093179" y="2178155"/>
            <a:ext cx="1743541" cy="1396223"/>
            <a:chOff x="4926884" y="2142128"/>
            <a:chExt cx="1307656" cy="1047167"/>
          </a:xfrm>
        </p:grpSpPr>
        <p:pic>
          <p:nvPicPr>
            <p:cNvPr id="21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14212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5334490" y="2427998"/>
              <a:ext cx="433052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bò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93179" y="3303375"/>
            <a:ext cx="1743541" cy="1396223"/>
            <a:chOff x="4926884" y="2986043"/>
            <a:chExt cx="1307656" cy="1047167"/>
          </a:xfrm>
        </p:grpSpPr>
        <p:pic>
          <p:nvPicPr>
            <p:cNvPr id="22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2986043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5194226" y="3254215"/>
              <a:ext cx="696344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cánh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093179" y="4428595"/>
            <a:ext cx="1743541" cy="1396223"/>
            <a:chOff x="4926884" y="3829958"/>
            <a:chExt cx="1307656" cy="1047167"/>
          </a:xfrm>
        </p:grpSpPr>
        <p:pic>
          <p:nvPicPr>
            <p:cNvPr id="23" name="Picture 6" descr="Cartoon Cloud - Cliparts.co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rgbClr val="7EA13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493" b="89055" l="0" r="100000">
                          <a14:foregroundMark x1="27092" y1="49254" x2="63745" y2="27861"/>
                          <a14:foregroundMark x1="58566" y1="11443" x2="19522" y2="51741"/>
                          <a14:foregroundMark x1="3586" y1="46766" x2="11554" y2="39303"/>
                          <a14:foregroundMark x1="11554" y1="39303" x2="20717" y2="38806"/>
                          <a14:foregroundMark x1="20717" y1="37811" x2="25896" y2="32836"/>
                          <a14:foregroundMark x1="26295" y1="30846" x2="27092" y2="31841"/>
                          <a14:foregroundMark x1="25498" y1="31841" x2="31076" y2="25871"/>
                          <a14:foregroundMark x1="30677" y1="26368" x2="39044" y2="15423"/>
                          <a14:foregroundMark x1="37849" y1="16418" x2="45817" y2="9453"/>
                          <a14:foregroundMark x1="46215" y1="8955" x2="57371" y2="7463"/>
                          <a14:foregroundMark x1="57371" y1="7463" x2="68924" y2="16418"/>
                          <a14:foregroundMark x1="68924" y1="16418" x2="75697" y2="31343"/>
                          <a14:foregroundMark x1="75697" y1="31343" x2="88446" y2="41294"/>
                          <a14:foregroundMark x1="88446" y1="41294" x2="98406" y2="50746"/>
                          <a14:foregroundMark x1="98406" y1="51741" x2="94024" y2="63184"/>
                          <a14:foregroundMark x1="94024" y1="63184" x2="84462" y2="66667"/>
                          <a14:foregroundMark x1="84462" y1="66667" x2="68127" y2="73134"/>
                          <a14:foregroundMark x1="67331" y1="73134" x2="56175" y2="63184"/>
                          <a14:foregroundMark x1="56175" y1="63184" x2="44622" y2="70647"/>
                          <a14:foregroundMark x1="44622" y1="70647" x2="25498" y2="65174"/>
                          <a14:foregroundMark x1="25498" y1="65174" x2="3984" y2="60199"/>
                          <a14:foregroundMark x1="4382" y1="59701" x2="4781" y2="42289"/>
                          <a14:foregroundMark x1="4781" y1="42289" x2="94821" y2="48259"/>
                          <a14:foregroundMark x1="55378" y1="35821" x2="72510" y2="72139"/>
                          <a14:foregroundMark x1="72112" y1="68159" x2="19920" y2="497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6884" y="3829958"/>
              <a:ext cx="1307656" cy="1047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5388993" y="4116136"/>
              <a:ext cx="372939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vịt</a:t>
              </a:r>
              <a:endPara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55" name="Oval 54"/>
          <p:cNvSpPr/>
          <p:nvPr/>
        </p:nvSpPr>
        <p:spPr>
          <a:xfrm>
            <a:off x="3140466" y="357664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094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4.44444E-6 L -0.21157 -4.44444E-6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3.33333E-6 L -0.21157 -3.33333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79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0741E-7 -8.64198E-7 L -0.42083 -8.64198E-7 " pathEditMode="relative" rAng="0" ptsTypes="AA">
                                      <p:cBhvr>
                                        <p:cTn id="6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42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8.64198E-7 L -0.42153 -0.1642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-821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-4.44444E-6 L -0.42153 -4.44444E-6 " pathEditMode="relative" rAng="0" ptsTypes="AA">
                                      <p:cBhvr>
                                        <p:cTn id="6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8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-2.22222E-6 L 0.63218 -0.00278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97" y="-15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1.35802E-6 L 0.42153 -0.0027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4" y="101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-8.64198E-7 L 0.42153 -8.64198E-7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8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8148E-6 2.46914E-7 L 0.52685 0.29691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43" y="1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886668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56" y="2438128"/>
            <a:ext cx="4848845" cy="296664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680998" y="243812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3395689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Tai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031431" y="4370588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Mũi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15" name="Oval 14"/>
          <p:cNvSpPr/>
          <p:nvPr/>
        </p:nvSpPr>
        <p:spPr>
          <a:xfrm>
            <a:off x="1463469" y="805535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/>
              <p14:cNvContentPartPr/>
              <p14:nvPr/>
            </p14:nvContentPartPr>
            <p14:xfrm>
              <a:off x="4714920" y="1330560"/>
              <a:ext cx="1045080" cy="270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05560" y="1321200"/>
                <a:ext cx="1063800" cy="45720"/>
              </a:xfrm>
              <a:prstGeom prst="rect">
                <a:avLst/>
              </a:prstGeom>
            </p:spPr>
          </p:pic>
        </mc:Fallback>
      </mc:AlternateContent>
    </p:spTree>
    <p:controls>
      <mc:AlternateContent xmlns:mc="http://schemas.openxmlformats.org/markup-compatibility/2006">
        <mc:Choice xmlns:v="urn:schemas-microsoft-com:vml" Requires="v">
          <p:control spid="1050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56968" y="2438401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1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554384" y="3395134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52" name="TextBox3" r:id="rId4" imgW="1752480" imgH="685800"/>
        </mc:Choice>
        <mc:Fallback>
          <p:control name="TextBox3" r:id="rId4" imgW="175248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280259" y="4398105"/>
                  <a:ext cx="1752741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16881" y="2136604"/>
            <a:ext cx="1303428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06161" y="4096580"/>
            <a:ext cx="129097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15" y="2631441"/>
            <a:ext cx="3644347" cy="335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1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2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3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996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2211460" y="2670761"/>
            <a:ext cx="3978920" cy="31290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73069" y="722638"/>
            <a:ext cx="8102164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bộ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đôi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cặp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,…)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hình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680998" y="2136604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lông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0381" y="4096580"/>
            <a:ext cx="1206756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190381" y="5043961"/>
            <a:ext cx="1350433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móng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90381" y="3080863"/>
            <a:ext cx="1139311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8" name="TextBox1" r:id="rId2" imgW="2971800" imgH="685800"/>
        </mc:Choice>
        <mc:Fallback>
          <p:control name="TextBox1" r:id="rId2" imgW="2971800" imgH="685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56968" y="2136877"/>
                  <a:ext cx="2976033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9" name="TextBox2" r:id="rId3" imgW="2476440" imgH="685800"/>
        </mc:Choice>
        <mc:Fallback>
          <p:control name="TextBox2" r:id="rId3" imgW="2476440" imgH="685800">
            <p:pic>
              <p:nvPicPr>
                <p:cNvPr id="12" name="TextBox2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3093610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0" name="TextBox3" r:id="rId4" imgW="2476440" imgH="685800"/>
        </mc:Choice>
        <mc:Fallback>
          <p:control name="TextBox3" r:id="rId4" imgW="2476440" imgH="685800">
            <p:pic>
              <p:nvPicPr>
                <p:cNvPr id="14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4096581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1" name="TextBox4" r:id="rId5" imgW="2476440" imgH="685800"/>
        </mc:Choice>
        <mc:Fallback>
          <p:control name="TextBox4" r:id="rId5" imgW="2476440" imgH="685800">
            <p:pic>
              <p:nvPicPr>
                <p:cNvPr id="17" name="TextBox4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554384" y="5079002"/>
                  <a:ext cx="2478616" cy="68156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7195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3508517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324</Words>
  <Application>Microsoft Office PowerPoint</Application>
  <PresentationFormat>Widescreen</PresentationFormat>
  <Paragraphs>66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Arial Rounded MT Bold</vt:lpstr>
      <vt:lpstr>Arial-Rounded</vt:lpstr>
      <vt:lpstr>Calibri</vt:lpstr>
      <vt:lpstr>Cambria</vt:lpstr>
      <vt:lpstr>等线</vt:lpstr>
      <vt:lpstr>等线 Light</vt:lpstr>
      <vt:lpstr>iCiel Cadena</vt:lpstr>
      <vt:lpstr>iCiel Crocante</vt:lpstr>
      <vt:lpstr>iCiel Pony</vt:lpstr>
      <vt:lpstr>Kalam</vt:lpstr>
      <vt:lpstr>Montserrat</vt:lpstr>
      <vt:lpstr>Times New Roman</vt:lpstr>
      <vt:lpstr>Doodle Sketchbook by Slidesgo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13</cp:revision>
  <dcterms:created xsi:type="dcterms:W3CDTF">2021-08-02T04:44:00Z</dcterms:created>
  <dcterms:modified xsi:type="dcterms:W3CDTF">2022-03-04T02:59:15Z</dcterms:modified>
</cp:coreProperties>
</file>