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7" r:id="rId3"/>
    <p:sldMasterId id="2147483709" r:id="rId4"/>
  </p:sldMasterIdLst>
  <p:notesMasterIdLst>
    <p:notesMasterId r:id="rId36"/>
  </p:notesMasterIdLst>
  <p:sldIdLst>
    <p:sldId id="2007577165" r:id="rId5"/>
    <p:sldId id="257" r:id="rId6"/>
    <p:sldId id="258" r:id="rId7"/>
    <p:sldId id="263" r:id="rId8"/>
    <p:sldId id="259" r:id="rId9"/>
    <p:sldId id="260" r:id="rId10"/>
    <p:sldId id="261" r:id="rId11"/>
    <p:sldId id="264" r:id="rId12"/>
    <p:sldId id="2007577160" r:id="rId13"/>
    <p:sldId id="2007577161" r:id="rId14"/>
    <p:sldId id="266" r:id="rId15"/>
    <p:sldId id="2007577099" r:id="rId16"/>
    <p:sldId id="2007577097" r:id="rId17"/>
    <p:sldId id="2007577100" r:id="rId18"/>
    <p:sldId id="2007577096" r:id="rId19"/>
    <p:sldId id="2007577126" r:id="rId20"/>
    <p:sldId id="2007577154" r:id="rId21"/>
    <p:sldId id="2007577150" r:id="rId22"/>
    <p:sldId id="2007577162" r:id="rId23"/>
    <p:sldId id="2007577101" r:id="rId24"/>
    <p:sldId id="367" r:id="rId25"/>
    <p:sldId id="273" r:id="rId26"/>
    <p:sldId id="2007577151" r:id="rId27"/>
    <p:sldId id="275" r:id="rId28"/>
    <p:sldId id="276" r:id="rId29"/>
    <p:sldId id="280" r:id="rId30"/>
    <p:sldId id="2007577128" r:id="rId31"/>
    <p:sldId id="2007577155" r:id="rId32"/>
    <p:sldId id="2007577157" r:id="rId33"/>
    <p:sldId id="2007577163" r:id="rId34"/>
    <p:sldId id="20075771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369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1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2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  <p:sldLayoutId id="214748373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8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3" Type="http://schemas.openxmlformats.org/officeDocument/2006/relationships/image" Target="../media/image9.png"/><Relationship Id="rId21" Type="http://schemas.openxmlformats.org/officeDocument/2006/relationships/image" Target="../media/image18.png"/><Relationship Id="rId34" Type="http://schemas.microsoft.com/office/2007/relationships/hdphoto" Target="../media/hdphoto14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5" Type="http://schemas.openxmlformats.org/officeDocument/2006/relationships/slide" Target="slide4.xml"/><Relationship Id="rId33" Type="http://schemas.openxmlformats.org/officeDocument/2006/relationships/image" Target="../media/image23.png"/><Relationship Id="rId38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image" Target="../media/image20.GIF"/><Relationship Id="rId36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openxmlformats.org/officeDocument/2006/relationships/image" Target="../media/image17.png"/><Relationship Id="rId31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9.png"/><Relationship Id="rId30" Type="http://schemas.microsoft.com/office/2007/relationships/hdphoto" Target="../media/hdphoto12.wdp"/><Relationship Id="rId35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6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  <p:extLst>
      <p:ext uri="{BB962C8B-B14F-4D97-AF65-F5344CB8AC3E}">
        <p14:creationId xmlns:p14="http://schemas.microsoft.com/office/powerpoint/2010/main" val="11548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3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/>
        </p:nvGraphicFramePr>
        <p:xfrm>
          <a:off x="1433688" y="1724377"/>
          <a:ext cx="9290756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reo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Bác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vang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“ Tre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” –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khổ thơ em 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403421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6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bài thơ ngắn, </a:t>
            </a:r>
            <a:r>
              <a:rPr lang="en-US" altLang="zh-CN" sz="16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</a:t>
            </a:r>
            <a:r>
              <a:rPr lang="en-US" altLang="zh-CN" sz="16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 hơi chỗ có dấu câu, nhịp thơ.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198" y="3384754"/>
            <a:ext cx="6937968" cy="1983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95298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14467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90811" y="3863908"/>
            <a:ext cx="455743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zh-CN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1465</Words>
  <Application>Microsoft Office PowerPoint</Application>
  <PresentationFormat>Widescreen</PresentationFormat>
  <Paragraphs>319</Paragraphs>
  <Slides>31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DFPOP1-W9</vt:lpstr>
      <vt:lpstr>黑体</vt:lpstr>
      <vt:lpstr>SVN-Gretoon</vt:lpstr>
      <vt:lpstr>Times New Roman</vt:lpstr>
      <vt:lpstr>方正粗圆_GBK</vt:lpstr>
      <vt:lpstr>1_Office Theme</vt:lpstr>
      <vt:lpstr>Office 主题</vt:lpstr>
      <vt:lpstr>3_Office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2021-08-02T04:30:22Z</dcterms:created>
  <dcterms:modified xsi:type="dcterms:W3CDTF">2022-02-24T15:00:00Z</dcterms:modified>
</cp:coreProperties>
</file>