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15" r:id="rId6"/>
  </p:sldMasterIdLst>
  <p:notesMasterIdLst>
    <p:notesMasterId r:id="rId16"/>
  </p:notesMasterIdLst>
  <p:sldIdLst>
    <p:sldId id="2930" r:id="rId7"/>
    <p:sldId id="275" r:id="rId8"/>
    <p:sldId id="2927" r:id="rId9"/>
    <p:sldId id="522" r:id="rId10"/>
    <p:sldId id="2928" r:id="rId11"/>
    <p:sldId id="2929" r:id="rId12"/>
    <p:sldId id="2920" r:id="rId13"/>
    <p:sldId id="267" r:id="rId14"/>
    <p:sldId id="29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7143-9810-4D1D-B845-43D2338B29D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5B0-900E-4431-B0C8-02CD1B88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050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63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872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179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450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977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1700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64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478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390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261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1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4042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432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51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387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9118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227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018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4944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0478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42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14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606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7790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0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9077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73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391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2/23/2022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1354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2/23/2022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071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1090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49861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42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265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2589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030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59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663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0171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582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8849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276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54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6266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9255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860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964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94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151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7694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2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3475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6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584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315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81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62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74" y="-455204"/>
            <a:ext cx="3366198" cy="24953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22" y="2641600"/>
            <a:ext cx="1572485" cy="467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35" y="4038600"/>
            <a:ext cx="2027434" cy="281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29" y="225716"/>
            <a:ext cx="1484556" cy="1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ĐỌC MỞ RỘNG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7765185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Gà Trống Mèo Con Và Cún Con  Nha Em Co Con Ga Trông_1080p">
            <a:hlinkClick r:id="" action="ppaction://media"/>
            <a:extLst>
              <a:ext uri="{FF2B5EF4-FFF2-40B4-BE49-F238E27FC236}">
                <a16:creationId xmlns:a16="http://schemas.microsoft.com/office/drawing/2014/main" id="{3E0254BB-8C72-4A7C-BCFF-574F4B11F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đọc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695F33-AA3A-4C54-978C-6088804A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562241"/>
            <a:ext cx="8407153" cy="5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113455" y="1092033"/>
            <a:ext cx="2717054" cy="2154694"/>
            <a:chOff x="3113455" y="1092033"/>
            <a:chExt cx="2717054" cy="2154694"/>
          </a:xfrm>
        </p:grpSpPr>
        <p:pic>
          <p:nvPicPr>
            <p:cNvPr id="2" name="图片 1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1092033"/>
              <a:ext cx="2717054" cy="215469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310455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Tên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10836" y="1092033"/>
            <a:ext cx="2717054" cy="2154694"/>
            <a:chOff x="6410836" y="1092033"/>
            <a:chExt cx="2717054" cy="2154694"/>
          </a:xfrm>
        </p:grpSpPr>
        <p:pic>
          <p:nvPicPr>
            <p:cNvPr id="4" name="图片 3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1092033"/>
              <a:ext cx="2717054" cy="215469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607836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13455" y="3557997"/>
            <a:ext cx="2717054" cy="2154694"/>
            <a:chOff x="3113455" y="3329397"/>
            <a:chExt cx="2717054" cy="2154694"/>
          </a:xfrm>
        </p:grpSpPr>
        <p:pic>
          <p:nvPicPr>
            <p:cNvPr id="3" name="图片 2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3329397"/>
              <a:ext cx="2717054" cy="215469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268065" y="4083410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sống</a:t>
              </a:r>
              <a:r>
                <a:rPr lang="en-US" sz="2800" dirty="0">
                  <a:solidFill>
                    <a:srgbClr val="000000"/>
                  </a:solidFill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</a:rPr>
                <a:t>đâu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40807" y="3557997"/>
            <a:ext cx="2857112" cy="2154694"/>
            <a:chOff x="6340807" y="3329397"/>
            <a:chExt cx="2857112" cy="2154694"/>
          </a:xfrm>
        </p:grpSpPr>
        <p:pic>
          <p:nvPicPr>
            <p:cNvPr id="5" name="图片 4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3329397"/>
              <a:ext cx="2717054" cy="215469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340807" y="3968002"/>
              <a:ext cx="28571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Đặc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nào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khiến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nhớ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nhất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2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báo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Tạm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 con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108</Words>
  <Application>Microsoft Office PowerPoint</Application>
  <PresentationFormat>Widescreen</PresentationFormat>
  <Paragraphs>25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Segoe UI Black</vt:lpstr>
      <vt:lpstr>Times New Roman</vt:lpstr>
      <vt:lpstr>方正粗圆_GBK</vt:lpstr>
      <vt:lpstr>汉仪跳跳体简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</cp:revision>
  <dcterms:created xsi:type="dcterms:W3CDTF">2021-08-02T04:53:32Z</dcterms:created>
  <dcterms:modified xsi:type="dcterms:W3CDTF">2022-02-23T16:23:49Z</dcterms:modified>
</cp:coreProperties>
</file>