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6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9" r:id="rId2"/>
    <p:sldMasterId id="2147483692" r:id="rId3"/>
    <p:sldMasterId id="2147483725" r:id="rId4"/>
    <p:sldMasterId id="2147483740" r:id="rId5"/>
    <p:sldMasterId id="2147483754" r:id="rId6"/>
    <p:sldMasterId id="2147483781" r:id="rId7"/>
  </p:sldMasterIdLst>
  <p:notesMasterIdLst>
    <p:notesMasterId r:id="rId27"/>
  </p:notesMasterIdLst>
  <p:handoutMasterIdLst>
    <p:handoutMasterId r:id="rId28"/>
  </p:handoutMasterIdLst>
  <p:sldIdLst>
    <p:sldId id="2007577134" r:id="rId8"/>
    <p:sldId id="2007577115" r:id="rId9"/>
    <p:sldId id="2007577126" r:id="rId10"/>
    <p:sldId id="256" r:id="rId11"/>
    <p:sldId id="257" r:id="rId12"/>
    <p:sldId id="258" r:id="rId13"/>
    <p:sldId id="262" r:id="rId14"/>
    <p:sldId id="263" r:id="rId15"/>
    <p:sldId id="264" r:id="rId16"/>
    <p:sldId id="265" r:id="rId17"/>
    <p:sldId id="266" r:id="rId18"/>
    <p:sldId id="2007577133" r:id="rId19"/>
    <p:sldId id="2007577128" r:id="rId20"/>
    <p:sldId id="2007577129" r:id="rId21"/>
    <p:sldId id="2007577130" r:id="rId22"/>
    <p:sldId id="2007577131" r:id="rId23"/>
    <p:sldId id="2007577132" r:id="rId24"/>
    <p:sldId id="2007577127" r:id="rId25"/>
    <p:sldId id="2007577114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70" d="100"/>
          <a:sy n="70" d="100"/>
        </p:scale>
        <p:origin x="66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88"/>
    </p:cViewPr>
  </p:sorter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0066AF-5B26-4EDD-8FAD-595EFBF60D7E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5F507-1483-497D-B293-80E7E228D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289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4C689-0797-4A8F-B2C6-5687E1566F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37964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90257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3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5.png"/><Relationship Id="rId11" Type="http://schemas.openxmlformats.org/officeDocument/2006/relationships/image" Target="../media/image33.png"/><Relationship Id="rId5" Type="http://schemas.openxmlformats.org/officeDocument/2006/relationships/image" Target="../media/image29.png"/><Relationship Id="rId10" Type="http://schemas.openxmlformats.org/officeDocument/2006/relationships/image" Target="../media/image32.png"/><Relationship Id="rId4" Type="http://schemas.openxmlformats.org/officeDocument/2006/relationships/image" Target="../media/image28.png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6.sv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6.gif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7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6.svg"/><Relationship Id="rId4" Type="http://schemas.openxmlformats.org/officeDocument/2006/relationships/image" Target="../media/image37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sv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gif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7.png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6129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70926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71763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54142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F79646">
                    <a:lumMod val="50000"/>
                  </a:srgbClr>
                </a:solidFill>
                <a:latin typeface="UTM Cookie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527652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UTM Cookie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619564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UTM Cookies"/>
              </a:rPr>
              <a:t>LUYỆN TẬP</a:t>
            </a:r>
            <a:endParaRPr lang="vi-VN" sz="11500" dirty="0">
              <a:solidFill>
                <a:srgbClr val="002060"/>
              </a:solidFill>
              <a:latin typeface="UTM Cookies"/>
            </a:endParaRPr>
          </a:p>
        </p:txBody>
      </p:sp>
    </p:spTree>
    <p:extLst>
      <p:ext uri="{BB962C8B-B14F-4D97-AF65-F5344CB8AC3E}">
        <p14:creationId xmlns:p14="http://schemas.microsoft.com/office/powerpoint/2010/main" val="2902978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8799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83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014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749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43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6249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1098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3343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6726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6808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240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1239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3799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5030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1302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8144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8678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168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542190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47892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84798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148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2022/2/16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382488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49974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63487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539283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953605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90444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35309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96494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905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4975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2022/2/16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81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1"/>
            <a:ext cx="12192000" cy="5758149"/>
          </a:xfrm>
          <a:prstGeom prst="rect">
            <a:avLst/>
          </a:prstGeom>
          <a:solidFill>
            <a:srgbClr val="B1D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>
              <a:solidFill>
                <a:prstClr val="white"/>
              </a:solidFill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0" y="3349128"/>
            <a:ext cx="12192000" cy="2305624"/>
          </a:xfrm>
          <a:prstGeom prst="rect">
            <a:avLst/>
          </a:prstGeom>
          <a:solidFill>
            <a:srgbClr val="7FCD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>
              <a:solidFill>
                <a:prstClr val="white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8641" y="3676180"/>
            <a:ext cx="1367967" cy="8184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8827" y="2907955"/>
            <a:ext cx="2435276" cy="1457061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0" y="5654752"/>
            <a:ext cx="12192000" cy="1203248"/>
          </a:xfrm>
          <a:prstGeom prst="rect">
            <a:avLst/>
          </a:prstGeom>
          <a:solidFill>
            <a:srgbClr val="CED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>
              <a:solidFill>
                <a:prstClr val="white"/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0" y="5372101"/>
            <a:ext cx="12192000" cy="532941"/>
          </a:xfrm>
          <a:prstGeom prst="rect">
            <a:avLst/>
          </a:prstGeom>
          <a:solidFill>
            <a:srgbClr val="80BB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>
              <a:solidFill>
                <a:prstClr val="white"/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2626" y="220338"/>
            <a:ext cx="7725907" cy="603724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800" y="5654755"/>
            <a:ext cx="3727652" cy="71911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0361" y="5654754"/>
            <a:ext cx="3727652" cy="71911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145" y="448795"/>
            <a:ext cx="2665930" cy="159506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0400" y="5377066"/>
            <a:ext cx="1977089" cy="132761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4050" y="4648051"/>
            <a:ext cx="932800" cy="191602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4631" y="4523516"/>
            <a:ext cx="1533823" cy="217524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BF15E-3D69-4198-ACBA-4CF21DCC890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F8E3B-1BA1-4539-B149-7B70547C67F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404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722F30-70BE-4597-A895-59AEB4C92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6FEE731-1190-4992-B751-DB49E6C1D1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FD284B-B6B1-48C0-8F32-41776A48D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B0B980-E977-472A-8868-0AC1864A1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43110A-A836-4098-93F2-E5780AD26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64915A-A193-411A-A123-3E4512421B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97130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EEAB96-CF87-4C6B-9D06-7EE1D08E9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DED4BC-F33A-453C-A1D8-00EC72012D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A66174-3328-40E4-AADF-655C79A2A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0B7521-C9F1-465B-9A65-1E05966C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2B5226-FFCF-47FD-8A07-DAABD31F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821108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4ADCB6-9944-487D-9339-D429E54F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30CC48A-4DB0-4747-87C6-E3CD40A6A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B2325A1-5419-4E2B-9422-B4F96BE32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5C473B-7264-4ACF-B508-9761DA127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E3F195-0716-4886-9A07-BFC1B0CD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573102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4D0605-B108-46D7-8369-6571864D1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612184A-C5D1-4BC3-AEB2-F4095F6ED6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DC8794A-BBDE-4DD3-84CE-2B9CE10FD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EBFD6E4-B295-43C9-AC11-8D2495366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4026BDD-5B50-41BE-834C-03AB1437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F5A523A-D7AA-4E6B-9B52-4758EF8D0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801087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910AE6-1F57-4A31-9008-4D642F755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B168356-DBF6-4A4D-91C7-182CC85AC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88A8EBA-0DAD-42EA-99C2-D23C5D714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524EC4D-F1E5-42BF-AFD6-2E141A5BDB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88FE428-6272-4BC6-8559-9529B37B82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5287C14-A4B0-4F1B-8E5A-89FD29364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352E029-3449-4023-9BA3-A4E0A6450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4F19327-B133-498A-A50A-1F9E48926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148242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EF83B-0EA5-44BA-9824-F0CD83C60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5276493-8949-47D2-A31E-3697CEF21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069DD12-9FA1-45D2-B798-8B1996D65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972593E-3FD8-4528-9339-AF8B4BCDA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33671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07E2CB0-1E5C-4D6D-8111-447F54842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CD0671E-0D48-4AD2-B6F8-A60BEC6A6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A83C7DF-BD4D-4BD1-A6E5-33605320F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124392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FA292-E5C1-4436-8CB5-FF9B5235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76F139C-6E8C-48D5-9B1D-F837030FA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6395EF-8A55-4F9D-9A62-6326B2CB4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67B5ECA-415D-4C02-B62A-EEE0C0B3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B24AC3-FF5A-4D6A-B3E3-E0E8DB81B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86ECFD3-2BFB-4F9D-A971-22CBC6F39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361136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359480-BF99-455B-8924-27B75A842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7CA4AF-F2C7-48AF-BDEB-57BD3FC39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E2D3FEF-98B1-46F2-AD44-1B510962D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F8C2AF9-1C3B-4D55-97BD-2BB1383D6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44BE4BD-6DB2-4DF4-981D-42B25252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CE029D5-AEBD-4748-A5C9-0D123DDD8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80923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50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988ED7-2FAC-4121-96E5-A1EA6984F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17EA459-805A-404B-BAE6-CC8ABD2A0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91E2DCD-6EF3-47CA-939F-0E285CE59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265381-C04B-4041-BE83-838879FF6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F0E4938-3DA9-4A01-BE41-ED1A6BC9E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502794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6A4BD1E-BF89-43F2-8863-4388E88DA7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059926-E9D8-4839-90D7-677D8533B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942A72-9BD4-4F4F-9B99-39C3A0CE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7E3195-430C-4F02-B143-7B4DB1CAD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027511-DB12-4B6E-A7F3-400C42BF8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868108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3606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117298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40172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F79646">
                    <a:lumMod val="50000"/>
                  </a:srgbClr>
                </a:solidFill>
                <a:latin typeface="UTM Cookie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43739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UTM Cookies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37184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UTM Cookies"/>
              </a:rPr>
              <a:t>LUYỆN TẬP</a:t>
            </a:r>
            <a:endParaRPr lang="vi-VN" sz="11500" dirty="0">
              <a:solidFill>
                <a:srgbClr val="002060"/>
              </a:solidFill>
              <a:latin typeface="UTM Cookie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67135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UTM Cookies"/>
              </a:rPr>
              <a:t>TRÒ CHƠI</a:t>
            </a:r>
          </a:p>
        </p:txBody>
      </p: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DD75D50-C8A9-46A9-A6B8-FF16B2FC7E80}"/>
              </a:ext>
            </a:extLst>
          </p:cNvPr>
          <p:cNvGrpSpPr/>
          <p:nvPr userDrawn="1"/>
        </p:nvGrpSpPr>
        <p:grpSpPr>
          <a:xfrm>
            <a:off x="2204474" y="3886315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296E8662-8EA3-4C8B-820E-4BF6DFD80CD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6C1A066B-AB0B-4489-8545-9A6C22C6D5CE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04FCC8BC-CDB6-4AD2-B06D-F0687FB90ABD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5383075D-EADF-4C11-840F-91164E34321C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A53E41FA-10BF-4870-BF2C-1C3E32928AA0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58800010-9A82-4E81-8E5B-0DFD2052E66C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B158E422-1902-4E29-A4CE-7AE300619172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6F9DE660-430D-4DC0-BDE0-D53AAF560A94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28443C46-AE51-4F8F-8DD4-1A2441132300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BDEE59E5-3E6B-47A6-A192-9E1CA173F702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1FCBE1A0-9104-49DF-86CE-4788FB463DF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50BEE43F-134E-41CE-9B7E-A5A812180F42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D21F54E6-8881-45B0-97D8-002CB72A1A90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AF7CA650-6488-4917-A81F-8B0E6245BDD8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3B4FFC92-6173-4A77-89EA-8DC117444B3A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77194712-7B2E-4F2D-AEF8-32FE8CB2AE33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EDB48CD4-455C-4B48-8CE7-66878C257A28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120BF107-E018-4DF4-B743-36924AEDAF6F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E47F8288-E77F-4C1B-A081-C85AF58E6D17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A7522094-7202-437A-928E-3DBD12EA380E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E646C7AF-5DFF-4D0A-BFCF-2B1953187AEF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1E341F08-FEC4-4E8C-93EA-134416B65ABD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37049977-2AF7-45DB-BE8D-26185630A595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5968E01A-D720-42F5-BACC-1CE94E670FAC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EFFB5181-4B7C-4DBC-9557-5604624D9814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BCDC0EFE-0ED6-48B1-9443-EF43A18AE1CD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0E0E28D6-59A1-4969-9133-5864882D79E2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17954B1A-55A0-4A56-8890-C6AE57C0687D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6C9624CB-AD7F-4119-BE35-31158A1249F3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C8C675A8-440C-4C62-9652-0D5635B1FE27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C9753C64-8E01-49C3-8CD9-17060FBE5618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F6CFEFFE-DF0E-47EE-9824-FAFD0FE7F6CD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C9A24EF2-0346-433C-A241-CA68F005651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FE9E4DA9-41B4-4901-8393-0F903CDE5936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20F273AC-86B8-4F5B-B6EB-14BCD9CBF2E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864D3505-7993-4AB0-947A-79419454B1D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230F51EA-E5B6-446E-AD13-D4101D564099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05F86326-3805-4FE4-95B0-258EC64E9E02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4A0FF057-5F69-498A-A2D3-04106984B60F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48556D-DDA5-40A1-A560-4ECD6C995026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0BA7DF30-D72A-4FC8-A0ED-E1F3FE8BA66C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04899CAB-A0A6-4D8E-BC98-224D47303F87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2494363C-74F9-459A-9222-63CD703C82A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7A17EA9B-D19F-4B6F-A468-C6A1A3F301B7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F48BA30-5499-4B2F-AFF4-79B992FF4822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5BB2DB8F-F279-43E3-98F8-309FC92782AE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046558E1-5AFE-4C58-98E0-7A8C467E3738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F24D903E-495C-4D31-942F-2F426BEB355E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9567D77-1C1D-4D16-A64F-119FE4762BE4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B5B4C8A3-4C37-457B-9DC3-881006E8E4CD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AE95CD98-7F86-40E0-BE34-64B6BB9D144E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04C370B4-7E44-4790-B2A9-7FF96DD0180C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0F8BA807-E34B-400B-8B0F-B5A0A6BEB92C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6D74C190-2720-4FB3-989A-DE5914D97966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AC826749-7293-498A-9378-07BD103E8C84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57F940B0-74CF-4BEF-A8E7-C17BA1101B9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84DFCA67-3788-430C-B58B-FFC0F634FC4D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397D4BF7-76F0-4E99-BFCD-43C81B8B138A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C9C3A80C-9B2E-460F-9C36-A0CFA83E050D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19A60A5-7DFE-4AE5-BE9A-BBE66161FFE8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C622E568-4F65-414A-98A7-5690D52ECFB5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D70CB92B-15DA-49CA-BCEE-D5FA7A4AD008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66F74D55-7445-4C90-B936-BA5BB634E999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02" name="Google Shape;631;p30">
            <a:extLst>
              <a:ext uri="{FF2B5EF4-FFF2-40B4-BE49-F238E27FC236}">
                <a16:creationId xmlns:a16="http://schemas.microsoft.com/office/drawing/2014/main" id="{68384AAF-B7B5-447C-A808-82D0AFB6AC77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03" name="Google Shape;632;p30">
              <a:extLst>
                <a:ext uri="{FF2B5EF4-FFF2-40B4-BE49-F238E27FC236}">
                  <a16:creationId xmlns:a16="http://schemas.microsoft.com/office/drawing/2014/main" id="{C8119E67-0B6B-4353-9F10-DB0F7D2FFDC2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633;p30">
              <a:extLst>
                <a:ext uri="{FF2B5EF4-FFF2-40B4-BE49-F238E27FC236}">
                  <a16:creationId xmlns:a16="http://schemas.microsoft.com/office/drawing/2014/main" id="{91702C4B-81BE-4D3A-B731-611758AFD442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5" name="Google Shape;634;p30">
              <a:extLst>
                <a:ext uri="{FF2B5EF4-FFF2-40B4-BE49-F238E27FC236}">
                  <a16:creationId xmlns:a16="http://schemas.microsoft.com/office/drawing/2014/main" id="{37C6E89E-E0C2-4EDE-B21C-928CA6FBF21B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6" name="Google Shape;635;p30">
              <a:extLst>
                <a:ext uri="{FF2B5EF4-FFF2-40B4-BE49-F238E27FC236}">
                  <a16:creationId xmlns:a16="http://schemas.microsoft.com/office/drawing/2014/main" id="{16E95490-5F86-43A3-BEDD-2967D5036D48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7" name="Google Shape;636;p30">
              <a:extLst>
                <a:ext uri="{FF2B5EF4-FFF2-40B4-BE49-F238E27FC236}">
                  <a16:creationId xmlns:a16="http://schemas.microsoft.com/office/drawing/2014/main" id="{F5861418-6D4E-4F3C-9ABD-4DCF91D0220A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8" name="Google Shape;637;p30">
              <a:extLst>
                <a:ext uri="{FF2B5EF4-FFF2-40B4-BE49-F238E27FC236}">
                  <a16:creationId xmlns:a16="http://schemas.microsoft.com/office/drawing/2014/main" id="{E852FCE3-C2C0-4D04-B168-357F8275842F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9" name="Google Shape;638;p30">
              <a:extLst>
                <a:ext uri="{FF2B5EF4-FFF2-40B4-BE49-F238E27FC236}">
                  <a16:creationId xmlns:a16="http://schemas.microsoft.com/office/drawing/2014/main" id="{5AE9FE46-679C-4FEA-8DCE-BE2F7FAF1946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0" name="Google Shape;639;p30">
              <a:extLst>
                <a:ext uri="{FF2B5EF4-FFF2-40B4-BE49-F238E27FC236}">
                  <a16:creationId xmlns:a16="http://schemas.microsoft.com/office/drawing/2014/main" id="{3D3D3ACC-4C06-42BE-9E79-FC88ADB68340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1" name="Google Shape;640;p30">
              <a:extLst>
                <a:ext uri="{FF2B5EF4-FFF2-40B4-BE49-F238E27FC236}">
                  <a16:creationId xmlns:a16="http://schemas.microsoft.com/office/drawing/2014/main" id="{C957BCC4-29D1-47EC-B1F7-73AEACDA49E0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2" name="Google Shape;641;p30">
              <a:extLst>
                <a:ext uri="{FF2B5EF4-FFF2-40B4-BE49-F238E27FC236}">
                  <a16:creationId xmlns:a16="http://schemas.microsoft.com/office/drawing/2014/main" id="{8C71BB02-EA7E-4A8A-A3C6-98D02317F5D9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642;p30">
              <a:extLst>
                <a:ext uri="{FF2B5EF4-FFF2-40B4-BE49-F238E27FC236}">
                  <a16:creationId xmlns:a16="http://schemas.microsoft.com/office/drawing/2014/main" id="{00AB493D-AF54-4CD3-B14C-B3F00B4FB2FF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4" name="Google Shape;643;p30">
              <a:extLst>
                <a:ext uri="{FF2B5EF4-FFF2-40B4-BE49-F238E27FC236}">
                  <a16:creationId xmlns:a16="http://schemas.microsoft.com/office/drawing/2014/main" id="{2DF8DF2D-C3A5-49F3-B510-02A1898F2777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5" name="Google Shape;644;p30">
              <a:extLst>
                <a:ext uri="{FF2B5EF4-FFF2-40B4-BE49-F238E27FC236}">
                  <a16:creationId xmlns:a16="http://schemas.microsoft.com/office/drawing/2014/main" id="{BC833655-5634-4240-9899-FD9224B9CC10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6" name="Google Shape;645;p30">
              <a:extLst>
                <a:ext uri="{FF2B5EF4-FFF2-40B4-BE49-F238E27FC236}">
                  <a16:creationId xmlns:a16="http://schemas.microsoft.com/office/drawing/2014/main" id="{FC412254-AB1A-4B56-9D34-43CDD9A006F5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7" name="Google Shape;646;p30">
              <a:extLst>
                <a:ext uri="{FF2B5EF4-FFF2-40B4-BE49-F238E27FC236}">
                  <a16:creationId xmlns:a16="http://schemas.microsoft.com/office/drawing/2014/main" id="{418836FC-F298-4B7A-83CA-FB6D988BE6CE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8" name="Google Shape;647;p30">
              <a:extLst>
                <a:ext uri="{FF2B5EF4-FFF2-40B4-BE49-F238E27FC236}">
                  <a16:creationId xmlns:a16="http://schemas.microsoft.com/office/drawing/2014/main" id="{52B85772-2E22-435E-9B8E-11AEBE3D05EC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9" name="Google Shape;648;p30">
              <a:extLst>
                <a:ext uri="{FF2B5EF4-FFF2-40B4-BE49-F238E27FC236}">
                  <a16:creationId xmlns:a16="http://schemas.microsoft.com/office/drawing/2014/main" id="{073E355F-591A-4F8F-ADE2-CD68B69DAFB9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0" name="Google Shape;649;p30">
              <a:extLst>
                <a:ext uri="{FF2B5EF4-FFF2-40B4-BE49-F238E27FC236}">
                  <a16:creationId xmlns:a16="http://schemas.microsoft.com/office/drawing/2014/main" id="{1592EFBB-BD34-4DC6-A753-9DF710D68B62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1" name="Google Shape;650;p30">
              <a:extLst>
                <a:ext uri="{FF2B5EF4-FFF2-40B4-BE49-F238E27FC236}">
                  <a16:creationId xmlns:a16="http://schemas.microsoft.com/office/drawing/2014/main" id="{D1763DA2-E91A-4647-9F88-CBAC0C1FF7C8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2" name="Google Shape;651;p30">
              <a:extLst>
                <a:ext uri="{FF2B5EF4-FFF2-40B4-BE49-F238E27FC236}">
                  <a16:creationId xmlns:a16="http://schemas.microsoft.com/office/drawing/2014/main" id="{A37B7A95-0D42-462E-ACB6-DF5E68B47F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3" name="Google Shape;652;p30">
              <a:extLst>
                <a:ext uri="{FF2B5EF4-FFF2-40B4-BE49-F238E27FC236}">
                  <a16:creationId xmlns:a16="http://schemas.microsoft.com/office/drawing/2014/main" id="{035B4059-F804-4F0A-A687-0578164FC201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4" name="Google Shape;653;p30">
              <a:extLst>
                <a:ext uri="{FF2B5EF4-FFF2-40B4-BE49-F238E27FC236}">
                  <a16:creationId xmlns:a16="http://schemas.microsoft.com/office/drawing/2014/main" id="{AC3F8667-F8EB-44D5-8E7C-F146BC3114FB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5" name="Google Shape;654;p30">
              <a:extLst>
                <a:ext uri="{FF2B5EF4-FFF2-40B4-BE49-F238E27FC236}">
                  <a16:creationId xmlns:a16="http://schemas.microsoft.com/office/drawing/2014/main" id="{5FAC0A30-3BED-4B9D-AAE7-EF7C7E0EE1E7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6" name="Google Shape;655;p30">
              <a:extLst>
                <a:ext uri="{FF2B5EF4-FFF2-40B4-BE49-F238E27FC236}">
                  <a16:creationId xmlns:a16="http://schemas.microsoft.com/office/drawing/2014/main" id="{3FD2F0B1-4C74-428D-B499-F24C02C809CA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7" name="Google Shape;656;p30">
              <a:extLst>
                <a:ext uri="{FF2B5EF4-FFF2-40B4-BE49-F238E27FC236}">
                  <a16:creationId xmlns:a16="http://schemas.microsoft.com/office/drawing/2014/main" id="{2A16750A-BA6E-4B19-8A8F-841516B81B55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8" name="Google Shape;657;p30">
              <a:extLst>
                <a:ext uri="{FF2B5EF4-FFF2-40B4-BE49-F238E27FC236}">
                  <a16:creationId xmlns:a16="http://schemas.microsoft.com/office/drawing/2014/main" id="{0ACCDDEA-6700-4981-96FD-F69C08E17911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9" name="Google Shape;658;p30">
              <a:extLst>
                <a:ext uri="{FF2B5EF4-FFF2-40B4-BE49-F238E27FC236}">
                  <a16:creationId xmlns:a16="http://schemas.microsoft.com/office/drawing/2014/main" id="{A186D19B-D827-45D7-8241-51DAE20706AF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0" name="Google Shape;659;p30">
              <a:extLst>
                <a:ext uri="{FF2B5EF4-FFF2-40B4-BE49-F238E27FC236}">
                  <a16:creationId xmlns:a16="http://schemas.microsoft.com/office/drawing/2014/main" id="{0F9E9CC8-7BF5-4B07-82B6-65F2EDB31903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1" name="Google Shape;660;p30">
              <a:extLst>
                <a:ext uri="{FF2B5EF4-FFF2-40B4-BE49-F238E27FC236}">
                  <a16:creationId xmlns:a16="http://schemas.microsoft.com/office/drawing/2014/main" id="{E89840E0-2312-4109-9B8E-27042911B01E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2" name="Google Shape;661;p30">
              <a:extLst>
                <a:ext uri="{FF2B5EF4-FFF2-40B4-BE49-F238E27FC236}">
                  <a16:creationId xmlns:a16="http://schemas.microsoft.com/office/drawing/2014/main" id="{ABDDA8C6-86B1-4D13-8477-26BFF49FE82A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3" name="Google Shape;662;p30">
              <a:extLst>
                <a:ext uri="{FF2B5EF4-FFF2-40B4-BE49-F238E27FC236}">
                  <a16:creationId xmlns:a16="http://schemas.microsoft.com/office/drawing/2014/main" id="{F4320CEA-EED6-4E76-A829-D7C121CC54BD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4" name="Google Shape;663;p30">
              <a:extLst>
                <a:ext uri="{FF2B5EF4-FFF2-40B4-BE49-F238E27FC236}">
                  <a16:creationId xmlns:a16="http://schemas.microsoft.com/office/drawing/2014/main" id="{EAB61CDD-5EC4-4093-8C2F-8464B40B6242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00" name="Google Shape;664;p30">
              <a:extLst>
                <a:ext uri="{FF2B5EF4-FFF2-40B4-BE49-F238E27FC236}">
                  <a16:creationId xmlns:a16="http://schemas.microsoft.com/office/drawing/2014/main" id="{EF0AE066-94D1-4496-B873-6D37A4E8134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01" name="Google Shape;665;p30">
              <a:extLst>
                <a:ext uri="{FF2B5EF4-FFF2-40B4-BE49-F238E27FC236}">
                  <a16:creationId xmlns:a16="http://schemas.microsoft.com/office/drawing/2014/main" id="{42E21A7A-649B-451B-84CD-5B5E5210975A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02" name="Google Shape;666;p30">
              <a:extLst>
                <a:ext uri="{FF2B5EF4-FFF2-40B4-BE49-F238E27FC236}">
                  <a16:creationId xmlns:a16="http://schemas.microsoft.com/office/drawing/2014/main" id="{EFC63EFC-4985-4181-B268-BBE86AFEB9C5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03" name="Google Shape;667;p30">
              <a:extLst>
                <a:ext uri="{FF2B5EF4-FFF2-40B4-BE49-F238E27FC236}">
                  <a16:creationId xmlns:a16="http://schemas.microsoft.com/office/drawing/2014/main" id="{300F47C0-B7A0-440B-89C5-D425A98B829E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04" name="Google Shape;668;p30">
              <a:extLst>
                <a:ext uri="{FF2B5EF4-FFF2-40B4-BE49-F238E27FC236}">
                  <a16:creationId xmlns:a16="http://schemas.microsoft.com/office/drawing/2014/main" id="{C85A5A99-D403-4672-BF93-AAE1C98744FA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05" name="Google Shape;669;p30">
              <a:extLst>
                <a:ext uri="{FF2B5EF4-FFF2-40B4-BE49-F238E27FC236}">
                  <a16:creationId xmlns:a16="http://schemas.microsoft.com/office/drawing/2014/main" id="{CCDC3E1D-A4C6-480F-9648-58AF27DBC5F0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06" name="Google Shape;670;p30">
              <a:extLst>
                <a:ext uri="{FF2B5EF4-FFF2-40B4-BE49-F238E27FC236}">
                  <a16:creationId xmlns:a16="http://schemas.microsoft.com/office/drawing/2014/main" id="{4A6FFDD3-23DB-4E57-B21E-BB3086F18452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07" name="Google Shape;671;p30">
              <a:extLst>
                <a:ext uri="{FF2B5EF4-FFF2-40B4-BE49-F238E27FC236}">
                  <a16:creationId xmlns:a16="http://schemas.microsoft.com/office/drawing/2014/main" id="{0A863DF9-6C68-4CD3-A6D3-B635474FD1C1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08" name="Google Shape;672;p30">
              <a:extLst>
                <a:ext uri="{FF2B5EF4-FFF2-40B4-BE49-F238E27FC236}">
                  <a16:creationId xmlns:a16="http://schemas.microsoft.com/office/drawing/2014/main" id="{071D6E0A-9424-4050-8F03-C9F0079004E9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00235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8644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717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41825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F79646">
                    <a:lumMod val="50000"/>
                  </a:srgbClr>
                </a:solidFill>
                <a:latin typeface="UTM Cookie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213226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UTM Cookie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887460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UTM Cookies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1136246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44796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19944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F79646">
                    <a:lumMod val="50000"/>
                  </a:srgbClr>
                </a:solidFill>
                <a:latin typeface="UTM Cookie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620549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UTM Cookie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24408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UTM Cookies"/>
              </a:rPr>
              <a:t>LUYỆN TẬP</a:t>
            </a:r>
            <a:endParaRPr lang="vi-VN" sz="11500" dirty="0">
              <a:solidFill>
                <a:srgbClr val="002060"/>
              </a:solidFill>
              <a:latin typeface="UTM Cookies"/>
            </a:endParaRPr>
          </a:p>
        </p:txBody>
      </p:sp>
    </p:spTree>
    <p:extLst>
      <p:ext uri="{BB962C8B-B14F-4D97-AF65-F5344CB8AC3E}">
        <p14:creationId xmlns:p14="http://schemas.microsoft.com/office/powerpoint/2010/main" val="466084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1109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34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56740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F79646">
                    <a:lumMod val="50000"/>
                  </a:srgbClr>
                </a:solidFill>
                <a:latin typeface="UTM Cookie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125197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UTM Cookie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949453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UTM Cookies"/>
              </a:rPr>
              <a:t>LUYỆN TẬP</a:t>
            </a:r>
            <a:endParaRPr lang="vi-VN" sz="11500" dirty="0">
              <a:solidFill>
                <a:srgbClr val="002060"/>
              </a:solidFill>
              <a:latin typeface="UTM Cookies"/>
            </a:endParaRPr>
          </a:p>
        </p:txBody>
      </p:sp>
    </p:spTree>
    <p:extLst>
      <p:ext uri="{BB962C8B-B14F-4D97-AF65-F5344CB8AC3E}">
        <p14:creationId xmlns:p14="http://schemas.microsoft.com/office/powerpoint/2010/main" val="2877258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96315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60414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F79646">
                    <a:lumMod val="50000"/>
                  </a:srgbClr>
                </a:solidFill>
                <a:latin typeface="UTM Cookie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769520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UTM Cookie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103831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UTM Cookies"/>
              </a:rPr>
              <a:t>LUYỆN TẬP</a:t>
            </a:r>
            <a:endParaRPr lang="vi-VN" sz="11500" dirty="0">
              <a:solidFill>
                <a:srgbClr val="002060"/>
              </a:solidFill>
              <a:latin typeface="UTM Cookies"/>
            </a:endParaRPr>
          </a:p>
        </p:txBody>
      </p:sp>
    </p:spTree>
    <p:extLst>
      <p:ext uri="{BB962C8B-B14F-4D97-AF65-F5344CB8AC3E}">
        <p14:creationId xmlns:p14="http://schemas.microsoft.com/office/powerpoint/2010/main" val="2296171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4707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8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32618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F79646">
                    <a:lumMod val="50000"/>
                  </a:srgbClr>
                </a:solidFill>
                <a:latin typeface="UTM Cookie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261814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UTM Cookies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28964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UTM Cookies"/>
              </a:rPr>
              <a:t>LUYỆN TẬP</a:t>
            </a:r>
            <a:endParaRPr lang="vi-VN" sz="11500" dirty="0">
              <a:solidFill>
                <a:srgbClr val="002060"/>
              </a:solidFill>
              <a:latin typeface="UTM Cookie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84412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UTM Cookies"/>
              </a:rPr>
              <a:t>TRÒ CHƠI</a:t>
            </a:r>
          </a:p>
        </p:txBody>
      </p: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DD75D50-C8A9-46A9-A6B8-FF16B2FC7E80}"/>
              </a:ext>
            </a:extLst>
          </p:cNvPr>
          <p:cNvGrpSpPr/>
          <p:nvPr userDrawn="1"/>
        </p:nvGrpSpPr>
        <p:grpSpPr>
          <a:xfrm>
            <a:off x="2204474" y="3886315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296E8662-8EA3-4C8B-820E-4BF6DFD80CD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6C1A066B-AB0B-4489-8545-9A6C22C6D5CE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04FCC8BC-CDB6-4AD2-B06D-F0687FB90ABD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5383075D-EADF-4C11-840F-91164E34321C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A53E41FA-10BF-4870-BF2C-1C3E32928AA0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58800010-9A82-4E81-8E5B-0DFD2052E66C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B158E422-1902-4E29-A4CE-7AE300619172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6F9DE660-430D-4DC0-BDE0-D53AAF560A94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28443C46-AE51-4F8F-8DD4-1A2441132300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BDEE59E5-3E6B-47A6-A192-9E1CA173F702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1FCBE1A0-9104-49DF-86CE-4788FB463DF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50BEE43F-134E-41CE-9B7E-A5A812180F42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D21F54E6-8881-45B0-97D8-002CB72A1A90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AF7CA650-6488-4917-A81F-8B0E6245BDD8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3B4FFC92-6173-4A77-89EA-8DC117444B3A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77194712-7B2E-4F2D-AEF8-32FE8CB2AE33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EDB48CD4-455C-4B48-8CE7-66878C257A28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120BF107-E018-4DF4-B743-36924AEDAF6F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E47F8288-E77F-4C1B-A081-C85AF58E6D17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A7522094-7202-437A-928E-3DBD12EA380E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E646C7AF-5DFF-4D0A-BFCF-2B1953187AEF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1E341F08-FEC4-4E8C-93EA-134416B65ABD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37049977-2AF7-45DB-BE8D-26185630A595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5968E01A-D720-42F5-BACC-1CE94E670FAC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EFFB5181-4B7C-4DBC-9557-5604624D9814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BCDC0EFE-0ED6-48B1-9443-EF43A18AE1CD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0E0E28D6-59A1-4969-9133-5864882D79E2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17954B1A-55A0-4A56-8890-C6AE57C0687D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6C9624CB-AD7F-4119-BE35-31158A1249F3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C8C675A8-440C-4C62-9652-0D5635B1FE27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C9753C64-8E01-49C3-8CD9-17060FBE5618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F6CFEFFE-DF0E-47EE-9824-FAFD0FE7F6CD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C9A24EF2-0346-433C-A241-CA68F005651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FE9E4DA9-41B4-4901-8393-0F903CDE5936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20F273AC-86B8-4F5B-B6EB-14BCD9CBF2E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864D3505-7993-4AB0-947A-79419454B1D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230F51EA-E5B6-446E-AD13-D4101D564099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05F86326-3805-4FE4-95B0-258EC64E9E02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4A0FF057-5F69-498A-A2D3-04106984B60F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48556D-DDA5-40A1-A560-4ECD6C995026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0BA7DF30-D72A-4FC8-A0ED-E1F3FE8BA66C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04899CAB-A0A6-4D8E-BC98-224D47303F87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2494363C-74F9-459A-9222-63CD703C82A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7A17EA9B-D19F-4B6F-A468-C6A1A3F301B7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F48BA30-5499-4B2F-AFF4-79B992FF4822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5BB2DB8F-F279-43E3-98F8-309FC92782AE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046558E1-5AFE-4C58-98E0-7A8C467E3738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F24D903E-495C-4D31-942F-2F426BEB355E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9567D77-1C1D-4D16-A64F-119FE4762BE4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B5B4C8A3-4C37-457B-9DC3-881006E8E4CD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AE95CD98-7F86-40E0-BE34-64B6BB9D144E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04C370B4-7E44-4790-B2A9-7FF96DD0180C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0F8BA807-E34B-400B-8B0F-B5A0A6BEB92C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6D74C190-2720-4FB3-989A-DE5914D97966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AC826749-7293-498A-9378-07BD103E8C84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57F940B0-74CF-4BEF-A8E7-C17BA1101B9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84DFCA67-3788-430C-B58B-FFC0F634FC4D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397D4BF7-76F0-4E99-BFCD-43C81B8B138A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C9C3A80C-9B2E-460F-9C36-A0CFA83E050D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19A60A5-7DFE-4AE5-BE9A-BBE66161FFE8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C622E568-4F65-414A-98A7-5690D52ECFB5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D70CB92B-15DA-49CA-BCEE-D5FA7A4AD008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66F74D55-7445-4C90-B936-BA5BB634E999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02" name="Google Shape;631;p30">
            <a:extLst>
              <a:ext uri="{FF2B5EF4-FFF2-40B4-BE49-F238E27FC236}">
                <a16:creationId xmlns:a16="http://schemas.microsoft.com/office/drawing/2014/main" id="{68384AAF-B7B5-447C-A808-82D0AFB6AC77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03" name="Google Shape;632;p30">
              <a:extLst>
                <a:ext uri="{FF2B5EF4-FFF2-40B4-BE49-F238E27FC236}">
                  <a16:creationId xmlns:a16="http://schemas.microsoft.com/office/drawing/2014/main" id="{C8119E67-0B6B-4353-9F10-DB0F7D2FFDC2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633;p30">
              <a:extLst>
                <a:ext uri="{FF2B5EF4-FFF2-40B4-BE49-F238E27FC236}">
                  <a16:creationId xmlns:a16="http://schemas.microsoft.com/office/drawing/2014/main" id="{91702C4B-81BE-4D3A-B731-611758AFD442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5" name="Google Shape;634;p30">
              <a:extLst>
                <a:ext uri="{FF2B5EF4-FFF2-40B4-BE49-F238E27FC236}">
                  <a16:creationId xmlns:a16="http://schemas.microsoft.com/office/drawing/2014/main" id="{37C6E89E-E0C2-4EDE-B21C-928CA6FBF21B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6" name="Google Shape;635;p30">
              <a:extLst>
                <a:ext uri="{FF2B5EF4-FFF2-40B4-BE49-F238E27FC236}">
                  <a16:creationId xmlns:a16="http://schemas.microsoft.com/office/drawing/2014/main" id="{16E95490-5F86-43A3-BEDD-2967D5036D48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7" name="Google Shape;636;p30">
              <a:extLst>
                <a:ext uri="{FF2B5EF4-FFF2-40B4-BE49-F238E27FC236}">
                  <a16:creationId xmlns:a16="http://schemas.microsoft.com/office/drawing/2014/main" id="{F5861418-6D4E-4F3C-9ABD-4DCF91D0220A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8" name="Google Shape;637;p30">
              <a:extLst>
                <a:ext uri="{FF2B5EF4-FFF2-40B4-BE49-F238E27FC236}">
                  <a16:creationId xmlns:a16="http://schemas.microsoft.com/office/drawing/2014/main" id="{E852FCE3-C2C0-4D04-B168-357F8275842F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9" name="Google Shape;638;p30">
              <a:extLst>
                <a:ext uri="{FF2B5EF4-FFF2-40B4-BE49-F238E27FC236}">
                  <a16:creationId xmlns:a16="http://schemas.microsoft.com/office/drawing/2014/main" id="{5AE9FE46-679C-4FEA-8DCE-BE2F7FAF1946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0" name="Google Shape;639;p30">
              <a:extLst>
                <a:ext uri="{FF2B5EF4-FFF2-40B4-BE49-F238E27FC236}">
                  <a16:creationId xmlns:a16="http://schemas.microsoft.com/office/drawing/2014/main" id="{3D3D3ACC-4C06-42BE-9E79-FC88ADB68340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1" name="Google Shape;640;p30">
              <a:extLst>
                <a:ext uri="{FF2B5EF4-FFF2-40B4-BE49-F238E27FC236}">
                  <a16:creationId xmlns:a16="http://schemas.microsoft.com/office/drawing/2014/main" id="{C957BCC4-29D1-47EC-B1F7-73AEACDA49E0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2" name="Google Shape;641;p30">
              <a:extLst>
                <a:ext uri="{FF2B5EF4-FFF2-40B4-BE49-F238E27FC236}">
                  <a16:creationId xmlns:a16="http://schemas.microsoft.com/office/drawing/2014/main" id="{8C71BB02-EA7E-4A8A-A3C6-98D02317F5D9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642;p30">
              <a:extLst>
                <a:ext uri="{FF2B5EF4-FFF2-40B4-BE49-F238E27FC236}">
                  <a16:creationId xmlns:a16="http://schemas.microsoft.com/office/drawing/2014/main" id="{00AB493D-AF54-4CD3-B14C-B3F00B4FB2FF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4" name="Google Shape;643;p30">
              <a:extLst>
                <a:ext uri="{FF2B5EF4-FFF2-40B4-BE49-F238E27FC236}">
                  <a16:creationId xmlns:a16="http://schemas.microsoft.com/office/drawing/2014/main" id="{2DF8DF2D-C3A5-49F3-B510-02A1898F2777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5" name="Google Shape;644;p30">
              <a:extLst>
                <a:ext uri="{FF2B5EF4-FFF2-40B4-BE49-F238E27FC236}">
                  <a16:creationId xmlns:a16="http://schemas.microsoft.com/office/drawing/2014/main" id="{BC833655-5634-4240-9899-FD9224B9CC10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6" name="Google Shape;645;p30">
              <a:extLst>
                <a:ext uri="{FF2B5EF4-FFF2-40B4-BE49-F238E27FC236}">
                  <a16:creationId xmlns:a16="http://schemas.microsoft.com/office/drawing/2014/main" id="{FC412254-AB1A-4B56-9D34-43CDD9A006F5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7" name="Google Shape;646;p30">
              <a:extLst>
                <a:ext uri="{FF2B5EF4-FFF2-40B4-BE49-F238E27FC236}">
                  <a16:creationId xmlns:a16="http://schemas.microsoft.com/office/drawing/2014/main" id="{418836FC-F298-4B7A-83CA-FB6D988BE6CE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8" name="Google Shape;647;p30">
              <a:extLst>
                <a:ext uri="{FF2B5EF4-FFF2-40B4-BE49-F238E27FC236}">
                  <a16:creationId xmlns:a16="http://schemas.microsoft.com/office/drawing/2014/main" id="{52B85772-2E22-435E-9B8E-11AEBE3D05EC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9" name="Google Shape;648;p30">
              <a:extLst>
                <a:ext uri="{FF2B5EF4-FFF2-40B4-BE49-F238E27FC236}">
                  <a16:creationId xmlns:a16="http://schemas.microsoft.com/office/drawing/2014/main" id="{073E355F-591A-4F8F-ADE2-CD68B69DAFB9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0" name="Google Shape;649;p30">
              <a:extLst>
                <a:ext uri="{FF2B5EF4-FFF2-40B4-BE49-F238E27FC236}">
                  <a16:creationId xmlns:a16="http://schemas.microsoft.com/office/drawing/2014/main" id="{1592EFBB-BD34-4DC6-A753-9DF710D68B62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1" name="Google Shape;650;p30">
              <a:extLst>
                <a:ext uri="{FF2B5EF4-FFF2-40B4-BE49-F238E27FC236}">
                  <a16:creationId xmlns:a16="http://schemas.microsoft.com/office/drawing/2014/main" id="{D1763DA2-E91A-4647-9F88-CBAC0C1FF7C8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2" name="Google Shape;651;p30">
              <a:extLst>
                <a:ext uri="{FF2B5EF4-FFF2-40B4-BE49-F238E27FC236}">
                  <a16:creationId xmlns:a16="http://schemas.microsoft.com/office/drawing/2014/main" id="{A37B7A95-0D42-462E-ACB6-DF5E68B47F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3" name="Google Shape;652;p30">
              <a:extLst>
                <a:ext uri="{FF2B5EF4-FFF2-40B4-BE49-F238E27FC236}">
                  <a16:creationId xmlns:a16="http://schemas.microsoft.com/office/drawing/2014/main" id="{035B4059-F804-4F0A-A687-0578164FC201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4" name="Google Shape;653;p30">
              <a:extLst>
                <a:ext uri="{FF2B5EF4-FFF2-40B4-BE49-F238E27FC236}">
                  <a16:creationId xmlns:a16="http://schemas.microsoft.com/office/drawing/2014/main" id="{AC3F8667-F8EB-44D5-8E7C-F146BC3114FB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5" name="Google Shape;654;p30">
              <a:extLst>
                <a:ext uri="{FF2B5EF4-FFF2-40B4-BE49-F238E27FC236}">
                  <a16:creationId xmlns:a16="http://schemas.microsoft.com/office/drawing/2014/main" id="{5FAC0A30-3BED-4B9D-AAE7-EF7C7E0EE1E7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6" name="Google Shape;655;p30">
              <a:extLst>
                <a:ext uri="{FF2B5EF4-FFF2-40B4-BE49-F238E27FC236}">
                  <a16:creationId xmlns:a16="http://schemas.microsoft.com/office/drawing/2014/main" id="{3FD2F0B1-4C74-428D-B499-F24C02C809CA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7" name="Google Shape;656;p30">
              <a:extLst>
                <a:ext uri="{FF2B5EF4-FFF2-40B4-BE49-F238E27FC236}">
                  <a16:creationId xmlns:a16="http://schemas.microsoft.com/office/drawing/2014/main" id="{2A16750A-BA6E-4B19-8A8F-841516B81B55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8" name="Google Shape;657;p30">
              <a:extLst>
                <a:ext uri="{FF2B5EF4-FFF2-40B4-BE49-F238E27FC236}">
                  <a16:creationId xmlns:a16="http://schemas.microsoft.com/office/drawing/2014/main" id="{0ACCDDEA-6700-4981-96FD-F69C08E17911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9" name="Google Shape;658;p30">
              <a:extLst>
                <a:ext uri="{FF2B5EF4-FFF2-40B4-BE49-F238E27FC236}">
                  <a16:creationId xmlns:a16="http://schemas.microsoft.com/office/drawing/2014/main" id="{A186D19B-D827-45D7-8241-51DAE20706AF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0" name="Google Shape;659;p30">
              <a:extLst>
                <a:ext uri="{FF2B5EF4-FFF2-40B4-BE49-F238E27FC236}">
                  <a16:creationId xmlns:a16="http://schemas.microsoft.com/office/drawing/2014/main" id="{0F9E9CC8-7BF5-4B07-82B6-65F2EDB31903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1" name="Google Shape;660;p30">
              <a:extLst>
                <a:ext uri="{FF2B5EF4-FFF2-40B4-BE49-F238E27FC236}">
                  <a16:creationId xmlns:a16="http://schemas.microsoft.com/office/drawing/2014/main" id="{E89840E0-2312-4109-9B8E-27042911B01E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2" name="Google Shape;661;p30">
              <a:extLst>
                <a:ext uri="{FF2B5EF4-FFF2-40B4-BE49-F238E27FC236}">
                  <a16:creationId xmlns:a16="http://schemas.microsoft.com/office/drawing/2014/main" id="{ABDDA8C6-86B1-4D13-8477-26BFF49FE82A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3" name="Google Shape;662;p30">
              <a:extLst>
                <a:ext uri="{FF2B5EF4-FFF2-40B4-BE49-F238E27FC236}">
                  <a16:creationId xmlns:a16="http://schemas.microsoft.com/office/drawing/2014/main" id="{F4320CEA-EED6-4E76-A829-D7C121CC54BD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4" name="Google Shape;663;p30">
              <a:extLst>
                <a:ext uri="{FF2B5EF4-FFF2-40B4-BE49-F238E27FC236}">
                  <a16:creationId xmlns:a16="http://schemas.microsoft.com/office/drawing/2014/main" id="{EAB61CDD-5EC4-4093-8C2F-8464B40B6242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00" name="Google Shape;664;p30">
              <a:extLst>
                <a:ext uri="{FF2B5EF4-FFF2-40B4-BE49-F238E27FC236}">
                  <a16:creationId xmlns:a16="http://schemas.microsoft.com/office/drawing/2014/main" id="{EF0AE066-94D1-4496-B873-6D37A4E8134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01" name="Google Shape;665;p30">
              <a:extLst>
                <a:ext uri="{FF2B5EF4-FFF2-40B4-BE49-F238E27FC236}">
                  <a16:creationId xmlns:a16="http://schemas.microsoft.com/office/drawing/2014/main" id="{42E21A7A-649B-451B-84CD-5B5E5210975A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02" name="Google Shape;666;p30">
              <a:extLst>
                <a:ext uri="{FF2B5EF4-FFF2-40B4-BE49-F238E27FC236}">
                  <a16:creationId xmlns:a16="http://schemas.microsoft.com/office/drawing/2014/main" id="{EFC63EFC-4985-4181-B268-BBE86AFEB9C5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03" name="Google Shape;667;p30">
              <a:extLst>
                <a:ext uri="{FF2B5EF4-FFF2-40B4-BE49-F238E27FC236}">
                  <a16:creationId xmlns:a16="http://schemas.microsoft.com/office/drawing/2014/main" id="{300F47C0-B7A0-440B-89C5-D425A98B829E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04" name="Google Shape;668;p30">
              <a:extLst>
                <a:ext uri="{FF2B5EF4-FFF2-40B4-BE49-F238E27FC236}">
                  <a16:creationId xmlns:a16="http://schemas.microsoft.com/office/drawing/2014/main" id="{C85A5A99-D403-4672-BF93-AAE1C98744FA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05" name="Google Shape;669;p30">
              <a:extLst>
                <a:ext uri="{FF2B5EF4-FFF2-40B4-BE49-F238E27FC236}">
                  <a16:creationId xmlns:a16="http://schemas.microsoft.com/office/drawing/2014/main" id="{CCDC3E1D-A4C6-480F-9648-58AF27DBC5F0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06" name="Google Shape;670;p30">
              <a:extLst>
                <a:ext uri="{FF2B5EF4-FFF2-40B4-BE49-F238E27FC236}">
                  <a16:creationId xmlns:a16="http://schemas.microsoft.com/office/drawing/2014/main" id="{4A6FFDD3-23DB-4E57-B21E-BB3086F18452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07" name="Google Shape;671;p30">
              <a:extLst>
                <a:ext uri="{FF2B5EF4-FFF2-40B4-BE49-F238E27FC236}">
                  <a16:creationId xmlns:a16="http://schemas.microsoft.com/office/drawing/2014/main" id="{0A863DF9-6C68-4CD3-A6D3-B635474FD1C1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08" name="Google Shape;672;p30">
              <a:extLst>
                <a:ext uri="{FF2B5EF4-FFF2-40B4-BE49-F238E27FC236}">
                  <a16:creationId xmlns:a16="http://schemas.microsoft.com/office/drawing/2014/main" id="{071D6E0A-9424-4050-8F03-C9F0079004E9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26728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550799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57363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F79646">
                    <a:lumMod val="50000"/>
                  </a:srgbClr>
                </a:solidFill>
                <a:latin typeface="UTM Cookie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27015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UTM Cookie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582379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UTM Cookies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636773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30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07958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65247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F79646">
                    <a:lumMod val="50000"/>
                  </a:srgbClr>
                </a:solidFill>
                <a:latin typeface="UTM Cookie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4138089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UTM Cookie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2135787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UTM Cookies"/>
              </a:rPr>
              <a:t>LUYỆN TẬP</a:t>
            </a:r>
            <a:endParaRPr lang="vi-VN" sz="11500" dirty="0">
              <a:solidFill>
                <a:srgbClr val="002060"/>
              </a:solidFill>
              <a:latin typeface="UTM Cookies"/>
            </a:endParaRPr>
          </a:p>
        </p:txBody>
      </p:sp>
    </p:spTree>
    <p:extLst>
      <p:ext uri="{BB962C8B-B14F-4D97-AF65-F5344CB8AC3E}">
        <p14:creationId xmlns:p14="http://schemas.microsoft.com/office/powerpoint/2010/main" val="2304485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148801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60620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F79646">
                    <a:lumMod val="50000"/>
                  </a:srgbClr>
                </a:solidFill>
                <a:latin typeface="UTM Cookie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399009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UTM Cookie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50930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UTM Cookies"/>
              </a:rPr>
              <a:t>LUYỆN TẬP</a:t>
            </a:r>
            <a:endParaRPr lang="vi-VN" sz="11500" dirty="0">
              <a:solidFill>
                <a:srgbClr val="002060"/>
              </a:solidFill>
              <a:latin typeface="UTM Cookies"/>
            </a:endParaRPr>
          </a:p>
        </p:txBody>
      </p:sp>
    </p:spTree>
    <p:extLst>
      <p:ext uri="{BB962C8B-B14F-4D97-AF65-F5344CB8AC3E}">
        <p14:creationId xmlns:p14="http://schemas.microsoft.com/office/powerpoint/2010/main" val="1062958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image" Target="../media/image45.jpg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6.xml"/><Relationship Id="rId18" Type="http://schemas.openxmlformats.org/officeDocument/2006/relationships/slideLayout" Target="../slideLayouts/slideLayout71.xml"/><Relationship Id="rId26" Type="http://schemas.openxmlformats.org/officeDocument/2006/relationships/slideLayout" Target="../slideLayouts/slideLayout79.xml"/><Relationship Id="rId3" Type="http://schemas.openxmlformats.org/officeDocument/2006/relationships/slideLayout" Target="../slideLayouts/slideLayout56.xml"/><Relationship Id="rId21" Type="http://schemas.openxmlformats.org/officeDocument/2006/relationships/slideLayout" Target="../slideLayouts/slideLayout74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17" Type="http://schemas.openxmlformats.org/officeDocument/2006/relationships/slideLayout" Target="../slideLayouts/slideLayout70.xml"/><Relationship Id="rId25" Type="http://schemas.openxmlformats.org/officeDocument/2006/relationships/slideLayout" Target="../slideLayouts/slideLayout78.xml"/><Relationship Id="rId2" Type="http://schemas.openxmlformats.org/officeDocument/2006/relationships/slideLayout" Target="../slideLayouts/slideLayout55.xml"/><Relationship Id="rId16" Type="http://schemas.openxmlformats.org/officeDocument/2006/relationships/slideLayout" Target="../slideLayouts/slideLayout69.xml"/><Relationship Id="rId20" Type="http://schemas.openxmlformats.org/officeDocument/2006/relationships/slideLayout" Target="../slideLayouts/slideLayout73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24" Type="http://schemas.openxmlformats.org/officeDocument/2006/relationships/slideLayout" Target="../slideLayouts/slideLayout77.xml"/><Relationship Id="rId5" Type="http://schemas.openxmlformats.org/officeDocument/2006/relationships/slideLayout" Target="../slideLayouts/slideLayout58.xml"/><Relationship Id="rId15" Type="http://schemas.openxmlformats.org/officeDocument/2006/relationships/slideLayout" Target="../slideLayouts/slideLayout68.xml"/><Relationship Id="rId23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63.xml"/><Relationship Id="rId19" Type="http://schemas.openxmlformats.org/officeDocument/2006/relationships/slideLayout" Target="../slideLayouts/slideLayout72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slideLayout" Target="../slideLayouts/slideLayout67.xml"/><Relationship Id="rId22" Type="http://schemas.openxmlformats.org/officeDocument/2006/relationships/slideLayout" Target="../slideLayouts/slideLayout75.xml"/><Relationship Id="rId27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slideLayout" Target="../slideLayouts/slideLayout92.xml"/><Relationship Id="rId18" Type="http://schemas.openxmlformats.org/officeDocument/2006/relationships/slideLayout" Target="../slideLayouts/slideLayout97.xml"/><Relationship Id="rId26" Type="http://schemas.openxmlformats.org/officeDocument/2006/relationships/slideLayout" Target="../slideLayouts/slideLayout105.xml"/><Relationship Id="rId3" Type="http://schemas.openxmlformats.org/officeDocument/2006/relationships/slideLayout" Target="../slideLayouts/slideLayout82.xml"/><Relationship Id="rId21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1.xml"/><Relationship Id="rId17" Type="http://schemas.openxmlformats.org/officeDocument/2006/relationships/slideLayout" Target="../slideLayouts/slideLayout96.xml"/><Relationship Id="rId25" Type="http://schemas.openxmlformats.org/officeDocument/2006/relationships/slideLayout" Target="../slideLayouts/slideLayout104.xml"/><Relationship Id="rId2" Type="http://schemas.openxmlformats.org/officeDocument/2006/relationships/slideLayout" Target="../slideLayouts/slideLayout81.xml"/><Relationship Id="rId16" Type="http://schemas.openxmlformats.org/officeDocument/2006/relationships/slideLayout" Target="../slideLayouts/slideLayout95.xml"/><Relationship Id="rId20" Type="http://schemas.openxmlformats.org/officeDocument/2006/relationships/slideLayout" Target="../slideLayouts/slideLayout99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24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84.xml"/><Relationship Id="rId15" Type="http://schemas.openxmlformats.org/officeDocument/2006/relationships/slideLayout" Target="../slideLayouts/slideLayout94.xml"/><Relationship Id="rId23" Type="http://schemas.openxmlformats.org/officeDocument/2006/relationships/slideLayout" Target="../slideLayouts/slideLayout102.xml"/><Relationship Id="rId10" Type="http://schemas.openxmlformats.org/officeDocument/2006/relationships/slideLayout" Target="../slideLayouts/slideLayout89.xml"/><Relationship Id="rId19" Type="http://schemas.openxmlformats.org/officeDocument/2006/relationships/slideLayout" Target="../slideLayouts/slideLayout98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Relationship Id="rId14" Type="http://schemas.openxmlformats.org/officeDocument/2006/relationships/slideLayout" Target="../slideLayouts/slideLayout93.xml"/><Relationship Id="rId22" Type="http://schemas.openxmlformats.org/officeDocument/2006/relationships/slideLayout" Target="../slideLayouts/slideLayout101.xml"/><Relationship Id="rId27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4278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2770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</p:sldLayoutIdLst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D661AD-BBDC-4ADA-B05C-B659BFE3F0D4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33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80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6073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  <p:sldLayoutId id="2147483739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8325228" y="654542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7DF5B34-9C77-45C5-85E9-3A015F81C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83B889-F396-45DA-B161-724BF9F2F1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4E844D-DE4F-4FAF-BFDE-BA985070E1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05ECC-05DB-4A25-8E6A-E61FCA6F5619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921ED0-E56D-4194-9FFA-E75DFB455F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ACCD2A-BB2D-4007-B138-721B1B1A3C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86C911A-9196-4F09-87BE-8803B4E812A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2E8FB4BF-33B8-43C6-9F82-8C279FED7E46}"/>
              </a:ext>
            </a:extLst>
          </p:cNvPr>
          <p:cNvSpPr/>
          <p:nvPr userDrawn="1"/>
        </p:nvSpPr>
        <p:spPr>
          <a:xfrm>
            <a:off x="435426" y="551544"/>
            <a:ext cx="11306629" cy="5775778"/>
          </a:xfrm>
          <a:prstGeom prst="roundRect">
            <a:avLst>
              <a:gd name="adj" fmla="val 936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8793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  <p:sldLayoutId id="214748375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497276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  <p:sldLayoutId id="2147483778" r:id="rId24"/>
    <p:sldLayoutId id="2147483779" r:id="rId25"/>
    <p:sldLayoutId id="2147483780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752876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  <p:sldLayoutId id="2147483793" r:id="rId12"/>
    <p:sldLayoutId id="2147483794" r:id="rId13"/>
    <p:sldLayoutId id="2147483795" r:id="rId14"/>
    <p:sldLayoutId id="2147483796" r:id="rId15"/>
    <p:sldLayoutId id="2147483797" r:id="rId16"/>
    <p:sldLayoutId id="2147483798" r:id="rId17"/>
    <p:sldLayoutId id="2147483799" r:id="rId18"/>
    <p:sldLayoutId id="2147483800" r:id="rId19"/>
    <p:sldLayoutId id="2147483801" r:id="rId20"/>
    <p:sldLayoutId id="2147483802" r:id="rId21"/>
    <p:sldLayoutId id="2147483803" r:id="rId22"/>
    <p:sldLayoutId id="2147483804" r:id="rId23"/>
    <p:sldLayoutId id="2147483805" r:id="rId24"/>
    <p:sldLayoutId id="2147483806" r:id="rId25"/>
    <p:sldLayoutId id="2147483807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2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audio" Target="../media/audio4.wav"/><Relationship Id="rId7" Type="http://schemas.openxmlformats.org/officeDocument/2006/relationships/image" Target="../media/image64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48.png"/><Relationship Id="rId9" Type="http://schemas.openxmlformats.org/officeDocument/2006/relationships/image" Target="../media/image6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audio" Target="../media/audio4.wav"/><Relationship Id="rId7" Type="http://schemas.openxmlformats.org/officeDocument/2006/relationships/image" Target="../media/image64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48.png"/><Relationship Id="rId9" Type="http://schemas.openxmlformats.org/officeDocument/2006/relationships/image" Target="../media/image6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59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69.png"/><Relationship Id="rId7" Type="http://schemas.openxmlformats.org/officeDocument/2006/relationships/image" Target="../media/image71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59.xml"/><Relationship Id="rId6" Type="http://schemas.microsoft.com/office/2007/relationships/hdphoto" Target="../media/hdphoto3.wdp"/><Relationship Id="rId5" Type="http://schemas.openxmlformats.org/officeDocument/2006/relationships/image" Target="../media/image70.png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59.xml"/><Relationship Id="rId4" Type="http://schemas.microsoft.com/office/2007/relationships/hdphoto" Target="../media/hdphoto5.wdp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5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gif"/><Relationship Id="rId13" Type="http://schemas.openxmlformats.org/officeDocument/2006/relationships/image" Target="../media/image49.gif"/><Relationship Id="rId18" Type="http://schemas.openxmlformats.org/officeDocument/2006/relationships/slide" Target="slide11.xml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12" Type="http://schemas.openxmlformats.org/officeDocument/2006/relationships/image" Target="../media/image57.gif"/><Relationship Id="rId17" Type="http://schemas.openxmlformats.org/officeDocument/2006/relationships/slide" Target="slide10.xml"/><Relationship Id="rId2" Type="http://schemas.openxmlformats.org/officeDocument/2006/relationships/audio" Target="../media/audio1.wav"/><Relationship Id="rId16" Type="http://schemas.openxmlformats.org/officeDocument/2006/relationships/slide" Target="slide9.xml"/><Relationship Id="rId1" Type="http://schemas.openxmlformats.org/officeDocument/2006/relationships/slideLayout" Target="../slideLayouts/slideLayout15.xml"/><Relationship Id="rId6" Type="http://schemas.openxmlformats.org/officeDocument/2006/relationships/hyperlink" Target="https://www.facebook.com/nkpowerskills" TargetMode="External"/><Relationship Id="rId11" Type="http://schemas.openxmlformats.org/officeDocument/2006/relationships/image" Target="../media/image56.gif"/><Relationship Id="rId5" Type="http://schemas.openxmlformats.org/officeDocument/2006/relationships/image" Target="../media/image51.png"/><Relationship Id="rId15" Type="http://schemas.openxmlformats.org/officeDocument/2006/relationships/slide" Target="slide8.xml"/><Relationship Id="rId10" Type="http://schemas.openxmlformats.org/officeDocument/2006/relationships/image" Target="../media/image55.gif"/><Relationship Id="rId4" Type="http://schemas.openxmlformats.org/officeDocument/2006/relationships/image" Target="../media/image50.gif"/><Relationship Id="rId9" Type="http://schemas.openxmlformats.org/officeDocument/2006/relationships/image" Target="../media/image54.gif"/><Relationship Id="rId14" Type="http://schemas.openxmlformats.org/officeDocument/2006/relationships/slide" Target="slide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61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0.gif"/><Relationship Id="rId5" Type="http://schemas.openxmlformats.org/officeDocument/2006/relationships/image" Target="../media/image59.gif"/><Relationship Id="rId4" Type="http://schemas.openxmlformats.org/officeDocument/2006/relationships/image" Target="../media/image58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audio" Target="../media/audio4.wav"/><Relationship Id="rId7" Type="http://schemas.openxmlformats.org/officeDocument/2006/relationships/image" Target="../media/image64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48.png"/><Relationship Id="rId9" Type="http://schemas.openxmlformats.org/officeDocument/2006/relationships/image" Target="../media/image6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audio" Target="../media/audio4.wav"/><Relationship Id="rId7" Type="http://schemas.openxmlformats.org/officeDocument/2006/relationships/image" Target="../media/image64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48.png"/><Relationship Id="rId9" Type="http://schemas.openxmlformats.org/officeDocument/2006/relationships/image" Target="../media/image6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audio" Target="../media/audio4.wav"/><Relationship Id="rId7" Type="http://schemas.openxmlformats.org/officeDocument/2006/relationships/image" Target="../media/image64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48.png"/><Relationship Id="rId9" Type="http://schemas.openxmlformats.org/officeDocument/2006/relationships/image" Target="../media/image6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WordArt 11"/>
          <p:cNvSpPr>
            <a:spLocks noChangeArrowheads="1" noChangeShapeType="1" noTextEdit="1"/>
          </p:cNvSpPr>
          <p:nvPr/>
        </p:nvSpPr>
        <p:spPr bwMode="auto">
          <a:xfrm>
            <a:off x="2819400" y="1676400"/>
            <a:ext cx="67818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99"/>
              </a:extrusion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100" b="1" i="0" u="none" strike="noStrike" kern="10" cap="none" spc="0" normalizeH="0" baseline="0" noProof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000000"/>
                  </a:gs>
                  <a:gs pos="20000">
                    <a:srgbClr val="0A128C"/>
                  </a:gs>
                  <a:gs pos="35001">
                    <a:srgbClr val="181CC7"/>
                  </a:gs>
                  <a:gs pos="44000">
                    <a:srgbClr val="7005D4"/>
                  </a:gs>
                  <a:gs pos="50000">
                    <a:srgbClr val="8C3D91"/>
                  </a:gs>
                  <a:gs pos="56000">
                    <a:srgbClr val="7005D4"/>
                  </a:gs>
                  <a:gs pos="64999">
                    <a:srgbClr val="181CC7"/>
                  </a:gs>
                  <a:gs pos="80000">
                    <a:srgbClr val="0A128C"/>
                  </a:gs>
                  <a:gs pos="100000">
                    <a:srgbClr val="000000"/>
                  </a:gs>
                </a:gsLst>
                <a:lin ang="5400000" scaled="1"/>
              </a:gra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909060" y="2785992"/>
            <a:ext cx="6173260" cy="7220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MÔN: TOÁN</a:t>
            </a:r>
          </a:p>
        </p:txBody>
      </p:sp>
      <p:grpSp>
        <p:nvGrpSpPr>
          <p:cNvPr id="2053" name="Group 13"/>
          <p:cNvGrpSpPr>
            <a:grpSpLocks/>
          </p:cNvGrpSpPr>
          <p:nvPr/>
        </p:nvGrpSpPr>
        <p:grpSpPr bwMode="auto">
          <a:xfrm>
            <a:off x="1" y="-14288"/>
            <a:ext cx="12256654" cy="6837363"/>
            <a:chOff x="14" y="-9"/>
            <a:chExt cx="5781" cy="4329"/>
          </a:xfrm>
        </p:grpSpPr>
        <p:pic>
          <p:nvPicPr>
            <p:cNvPr id="2057" name="Picture 14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" y="0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15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27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9" name="Picture 16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" y="4267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0" name="Picture 17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71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4" name="TextBox 12"/>
          <p:cNvSpPr txBox="1">
            <a:spLocks noChangeArrowheads="1"/>
          </p:cNvSpPr>
          <p:nvPr/>
        </p:nvSpPr>
        <p:spPr bwMode="auto">
          <a:xfrm>
            <a:off x="1752600" y="533400"/>
            <a:ext cx="9331036" cy="130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ỦY BAN NHÂN DÂN QUẬN LONG BIÊN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TRƯỜNG TIỂU HỌC ÁI MỘ B</a:t>
            </a:r>
          </a:p>
        </p:txBody>
      </p:sp>
      <p:sp>
        <p:nvSpPr>
          <p:cNvPr id="2056" name="TextBox 14"/>
          <p:cNvSpPr txBox="1">
            <a:spLocks noChangeArrowheads="1"/>
          </p:cNvSpPr>
          <p:nvPr/>
        </p:nvSpPr>
        <p:spPr bwMode="auto">
          <a:xfrm>
            <a:off x="1977476" y="4145455"/>
            <a:ext cx="8534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LỚP 2</a:t>
            </a:r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id="{038EBA7F-34F2-4ECE-BCA6-B7BCB30B2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319" y="4975745"/>
            <a:ext cx="1157769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Luyện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tập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chung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(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Tiết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C8C3591-1849-4523-A500-493EB0D6E0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05" y="178287"/>
            <a:ext cx="1523999" cy="152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965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repeatCount="2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CÂU HỎI: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2 x 7 = ?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854552" y="5203589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14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671600" y="4180330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12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18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16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26650" y="3839103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881146" y="4894716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04146" y="1078083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Káº¿t quáº£ hÃ¬nh áº£nh cho home ic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4617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CÂU HỎI: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18 : 2 = ?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9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7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8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6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04146" y="1078083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Káº¿t quáº£ hÃ¬nh áº£nh cho home ic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2066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5044254-DE52-4029-B43E-ACD26C567FBA}"/>
              </a:ext>
            </a:extLst>
          </p:cNvPr>
          <p:cNvGrpSpPr/>
          <p:nvPr/>
        </p:nvGrpSpPr>
        <p:grpSpPr>
          <a:xfrm>
            <a:off x="993911" y="106016"/>
            <a:ext cx="2190751" cy="980661"/>
            <a:chOff x="1523998" y="0"/>
            <a:chExt cx="2190751" cy="98066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2407F96-D165-408B-8186-033E4D2C4D5C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2" name="Rectangle: Top Corners Rounded 1">
                <a:extLst>
                  <a:ext uri="{FF2B5EF4-FFF2-40B4-BE49-F238E27FC236}">
                    <a16:creationId xmlns:a16="http://schemas.microsoft.com/office/drawing/2014/main" id="{2974D671-0870-4777-BE31-5FD1BBBF9AD7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prstClr val="white"/>
                  </a:solidFill>
                </a:endParaRPr>
              </a:p>
            </p:txBody>
          </p:sp>
          <p:sp>
            <p:nvSpPr>
              <p:cNvPr id="3" name="Rectangle: Top Corners Rounded 2">
                <a:extLst>
                  <a:ext uri="{FF2B5EF4-FFF2-40B4-BE49-F238E27FC236}">
                    <a16:creationId xmlns:a16="http://schemas.microsoft.com/office/drawing/2014/main" id="{219332FA-4BE4-4F03-A894-08EEC78551F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6C80A5A-72BA-45B9-A254-2A8D09624ECF}"/>
                </a:ext>
              </a:extLst>
            </p:cNvPr>
            <p:cNvSpPr txBox="1"/>
            <p:nvPr/>
          </p:nvSpPr>
          <p:spPr>
            <a:xfrm>
              <a:off x="1677724" y="206880"/>
              <a:ext cx="197208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rgbClr val="F79646">
                      <a:lumMod val="75000"/>
                    </a:srgbClr>
                  </a:solidFill>
                  <a:latin typeface="UTM Cookies"/>
                </a:rPr>
                <a:t>CHỦ ĐỀ 8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049F577-F92A-4405-A19E-48EB947980F5}"/>
              </a:ext>
            </a:extLst>
          </p:cNvPr>
          <p:cNvSpPr txBox="1"/>
          <p:nvPr/>
        </p:nvSpPr>
        <p:spPr>
          <a:xfrm>
            <a:off x="2651702" y="417360"/>
            <a:ext cx="68885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>
                <a:solidFill>
                  <a:srgbClr val="F79646">
                    <a:lumMod val="75000"/>
                  </a:srgbClr>
                </a:solidFill>
                <a:latin typeface="UTM Cookies"/>
              </a:rPr>
              <a:t>PHÉP NHÂN, PHÉP CHIA</a:t>
            </a:r>
            <a:endParaRPr lang="vi-VN" sz="4000" dirty="0">
              <a:solidFill>
                <a:srgbClr val="F79646">
                  <a:lumMod val="75000"/>
                </a:srgbClr>
              </a:solidFill>
              <a:latin typeface="UTM Cookie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5E2FA4-701D-4C92-898E-7EE4AF07FEBA}"/>
              </a:ext>
            </a:extLst>
          </p:cNvPr>
          <p:cNvSpPr txBox="1"/>
          <p:nvPr/>
        </p:nvSpPr>
        <p:spPr>
          <a:xfrm>
            <a:off x="1544994" y="2191642"/>
            <a:ext cx="8612871" cy="247471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6000" dirty="0">
                <a:ln>
                  <a:solidFill>
                    <a:srgbClr val="F79646">
                      <a:lumMod val="50000"/>
                    </a:srgbClr>
                  </a:solidFill>
                </a:ln>
                <a:solidFill>
                  <a:prstClr val="white"/>
                </a:solidFill>
                <a:latin typeface="UTM Cookies"/>
              </a:rPr>
              <a:t>BÀI 47</a:t>
            </a:r>
          </a:p>
          <a:p>
            <a:pPr algn="ctr">
              <a:lnSpc>
                <a:spcPct val="120000"/>
              </a:lnSpc>
            </a:pPr>
            <a:r>
              <a:rPr lang="vi-VN" sz="8000" dirty="0">
                <a:ln>
                  <a:solidFill>
                    <a:srgbClr val="F79646">
                      <a:lumMod val="50000"/>
                    </a:srgbClr>
                  </a:solidFill>
                </a:ln>
                <a:solidFill>
                  <a:prstClr val="white"/>
                </a:solidFill>
                <a:latin typeface="UTM Cookies"/>
              </a:rPr>
              <a:t>LUYỆN TẬP CHUNG</a:t>
            </a:r>
          </a:p>
        </p:txBody>
      </p:sp>
    </p:spTree>
    <p:extLst>
      <p:ext uri="{BB962C8B-B14F-4D97-AF65-F5344CB8AC3E}">
        <p14:creationId xmlns:p14="http://schemas.microsoft.com/office/powerpoint/2010/main" val="3111282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6325" y="2698792"/>
            <a:ext cx="501119" cy="44891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496685" y="1935022"/>
            <a:ext cx="36498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64762" y="2698792"/>
            <a:ext cx="6818447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- Củng cố kĩ năng nhận dạng khối trụ và khối cầu; kĩ năng xếp hình với khối trụ, khối cầu, khối hộp chữ nhật;</a:t>
            </a:r>
          </a:p>
          <a:p>
            <a:endParaRPr lang="en-US"/>
          </a:p>
          <a:p>
            <a:r>
              <a:rPr lang="en-US"/>
              <a:t>- Kĩ năng xử lí vấn đề qua các bài toán có quy luật hình.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1588" y="3485836"/>
            <a:ext cx="501119" cy="448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142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2442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UAN\Downloads\Luyện tập 1.png">
            <a:extLst>
              <a:ext uri="{FF2B5EF4-FFF2-40B4-BE49-F238E27FC236}">
                <a16:creationId xmlns:a16="http://schemas.microsoft.com/office/drawing/2014/main" id="{6D871E24-9C15-4919-8A20-3CD1565FD7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sp>
        <p:nvSpPr>
          <p:cNvPr id="38" name="Oval 37">
            <a:extLst>
              <a:ext uri="{FF2B5EF4-FFF2-40B4-BE49-F238E27FC236}">
                <a16:creationId xmlns:a16="http://schemas.microsoft.com/office/drawing/2014/main" id="{D816A908-AAC7-471D-BBC0-E84881139DFF}"/>
              </a:ext>
            </a:extLst>
          </p:cNvPr>
          <p:cNvSpPr/>
          <p:nvPr/>
        </p:nvSpPr>
        <p:spPr>
          <a:xfrm>
            <a:off x="1171006" y="1385887"/>
            <a:ext cx="437322" cy="44715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prstClr val="white"/>
                </a:solidFill>
              </a:rPr>
              <a:t>1</a:t>
            </a:r>
            <a:endParaRPr lang="vi-VN" sz="3200" b="1" dirty="0">
              <a:solidFill>
                <a:prstClr val="white"/>
              </a:solidFill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BD90AD28-100D-4D49-B556-678D001BF1D8}"/>
              </a:ext>
            </a:extLst>
          </p:cNvPr>
          <p:cNvGrpSpPr/>
          <p:nvPr/>
        </p:nvGrpSpPr>
        <p:grpSpPr>
          <a:xfrm>
            <a:off x="1608328" y="1385887"/>
            <a:ext cx="1913206" cy="474154"/>
            <a:chOff x="1385630" y="1440654"/>
            <a:chExt cx="1913206" cy="463723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E63D3AB4-CD01-4C8C-BA47-D7328977B7B8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61665"/>
              <a:chOff x="1870518" y="1440654"/>
              <a:chExt cx="758382" cy="461665"/>
            </a:xfrm>
          </p:grpSpPr>
          <p:sp>
            <p:nvSpPr>
              <p:cNvPr id="52" name="Rectangle: Rounded Corners 51">
                <a:extLst>
                  <a:ext uri="{FF2B5EF4-FFF2-40B4-BE49-F238E27FC236}">
                    <a16:creationId xmlns:a16="http://schemas.microsoft.com/office/drawing/2014/main" id="{512D191E-E6BC-4499-8B8D-50E7B8A5572D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291C7D10-42F1-443F-A720-471627A90DC1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613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>
                    <a:solidFill>
                      <a:prstClr val="black"/>
                    </a:solidFill>
                  </a:rPr>
                  <a:t>Số</a:t>
                </a:r>
              </a:p>
            </p:txBody>
          </p:sp>
        </p:grp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3DD8B8AF-CCB9-4B42-A678-FD12F231B684}"/>
                </a:ext>
              </a:extLst>
            </p:cNvPr>
            <p:cNvSpPr txBox="1"/>
            <p:nvPr/>
          </p:nvSpPr>
          <p:spPr>
            <a:xfrm>
              <a:off x="1385630" y="1452869"/>
              <a:ext cx="1913206" cy="4515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dirty="0">
                  <a:solidFill>
                    <a:prstClr val="black"/>
                  </a:solidFill>
                </a:rPr>
                <a:t>a)            ?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391285AE-39F9-49B2-9129-0386C73F168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17681" y="-193983"/>
            <a:ext cx="7362405" cy="5680011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3AA45664-BF75-41E4-99B0-1ACADE50A4D5}"/>
              </a:ext>
            </a:extLst>
          </p:cNvPr>
          <p:cNvSpPr txBox="1"/>
          <p:nvPr/>
        </p:nvSpPr>
        <p:spPr>
          <a:xfrm>
            <a:off x="856769" y="2071758"/>
            <a:ext cx="27572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>
                <a:solidFill>
                  <a:prstClr val="black"/>
                </a:solidFill>
              </a:rPr>
              <a:t>Trong hình bên có: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472CD84-CFF6-4CFA-98AF-D251060B1FBB}"/>
              </a:ext>
            </a:extLst>
          </p:cNvPr>
          <p:cNvGrpSpPr/>
          <p:nvPr/>
        </p:nvGrpSpPr>
        <p:grpSpPr>
          <a:xfrm>
            <a:off x="1213376" y="2533423"/>
            <a:ext cx="3372315" cy="2193677"/>
            <a:chOff x="1213376" y="2533423"/>
            <a:chExt cx="3372315" cy="2193677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B59055C0-4F39-410C-8545-506828D75A64}"/>
                </a:ext>
              </a:extLst>
            </p:cNvPr>
            <p:cNvSpPr txBox="1"/>
            <p:nvPr/>
          </p:nvSpPr>
          <p:spPr>
            <a:xfrm>
              <a:off x="1849044" y="2533423"/>
              <a:ext cx="2736647" cy="21936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vi-VN" sz="2400" dirty="0">
                  <a:solidFill>
                    <a:prstClr val="black"/>
                  </a:solidFill>
                </a:rPr>
                <a:t>khối trụ;</a:t>
              </a:r>
            </a:p>
            <a:p>
              <a:pPr>
                <a:lnSpc>
                  <a:spcPct val="200000"/>
                </a:lnSpc>
              </a:pPr>
              <a:r>
                <a:rPr lang="vi-VN" sz="2400" dirty="0">
                  <a:solidFill>
                    <a:prstClr val="black"/>
                  </a:solidFill>
                </a:rPr>
                <a:t>khối cầu;</a:t>
              </a:r>
            </a:p>
            <a:p>
              <a:pPr>
                <a:lnSpc>
                  <a:spcPct val="200000"/>
                </a:lnSpc>
              </a:pPr>
              <a:r>
                <a:rPr lang="vi-VN" sz="2400" dirty="0">
                  <a:solidFill>
                    <a:prstClr val="black"/>
                  </a:solidFill>
                </a:rPr>
                <a:t>khối hộp chữ nhật.</a:t>
              </a:r>
            </a:p>
          </p:txBody>
        </p:sp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23523345-E7B6-461E-BB49-456B6E6F5663}"/>
                </a:ext>
              </a:extLst>
            </p:cNvPr>
            <p:cNvSpPr/>
            <p:nvPr/>
          </p:nvSpPr>
          <p:spPr>
            <a:xfrm>
              <a:off x="1213376" y="2646022"/>
              <a:ext cx="567717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prstClr val="black"/>
                  </a:solidFill>
                </a:rPr>
                <a:t>?</a:t>
              </a:r>
            </a:p>
          </p:txBody>
        </p:sp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AC958ADE-50C9-44F0-9DB0-1BC434E4B222}"/>
                </a:ext>
              </a:extLst>
            </p:cNvPr>
            <p:cNvSpPr/>
            <p:nvPr/>
          </p:nvSpPr>
          <p:spPr>
            <a:xfrm>
              <a:off x="1213376" y="3429000"/>
              <a:ext cx="567717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prstClr val="black"/>
                  </a:solidFill>
                </a:rPr>
                <a:t>?</a:t>
              </a:r>
            </a:p>
          </p:txBody>
        </p:sp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B5DEB1A1-16F9-4978-8EE4-1E56762BC283}"/>
                </a:ext>
              </a:extLst>
            </p:cNvPr>
            <p:cNvSpPr/>
            <p:nvPr/>
          </p:nvSpPr>
          <p:spPr>
            <a:xfrm>
              <a:off x="1213376" y="4181590"/>
              <a:ext cx="567717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prstClr val="black"/>
                  </a:solidFill>
                </a:rPr>
                <a:t>?</a:t>
              </a: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0DA08BA0-B040-4396-95E1-58E6894203EA}"/>
              </a:ext>
            </a:extLst>
          </p:cNvPr>
          <p:cNvSpPr txBox="1"/>
          <p:nvPr/>
        </p:nvSpPr>
        <p:spPr>
          <a:xfrm>
            <a:off x="5040253" y="1687037"/>
            <a:ext cx="498855" cy="769441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4400" b="1" dirty="0">
                <a:solidFill>
                  <a:srgbClr val="0070C0"/>
                </a:solidFill>
              </a:rPr>
              <a:t>1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17A2901-6D47-404F-A53E-73472CF87D71}"/>
              </a:ext>
            </a:extLst>
          </p:cNvPr>
          <p:cNvSpPr txBox="1"/>
          <p:nvPr/>
        </p:nvSpPr>
        <p:spPr>
          <a:xfrm>
            <a:off x="7299331" y="1687037"/>
            <a:ext cx="498855" cy="769441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4400" b="1" dirty="0">
                <a:solidFill>
                  <a:srgbClr val="0070C0"/>
                </a:solidFill>
              </a:rPr>
              <a:t>2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561A831-C48E-4668-B193-15CC4CB06672}"/>
              </a:ext>
            </a:extLst>
          </p:cNvPr>
          <p:cNvSpPr txBox="1"/>
          <p:nvPr/>
        </p:nvSpPr>
        <p:spPr>
          <a:xfrm>
            <a:off x="8126622" y="4189201"/>
            <a:ext cx="498855" cy="769441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4400" b="1" dirty="0">
                <a:solidFill>
                  <a:srgbClr val="0070C0"/>
                </a:solidFill>
              </a:rPr>
              <a:t>3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7AEF929-3D7C-4121-BC11-F43241347F83}"/>
              </a:ext>
            </a:extLst>
          </p:cNvPr>
          <p:cNvSpPr txBox="1"/>
          <p:nvPr/>
        </p:nvSpPr>
        <p:spPr>
          <a:xfrm>
            <a:off x="10759462" y="4181590"/>
            <a:ext cx="498855" cy="769441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4400" b="1" dirty="0">
                <a:solidFill>
                  <a:srgbClr val="0070C0"/>
                </a:solidFill>
              </a:rPr>
              <a:t>4</a:t>
            </a:r>
          </a:p>
        </p:txBody>
      </p:sp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1C1CC1E3-B850-4541-91E3-54EAF4C24E82}"/>
              </a:ext>
            </a:extLst>
          </p:cNvPr>
          <p:cNvSpPr/>
          <p:nvPr/>
        </p:nvSpPr>
        <p:spPr>
          <a:xfrm>
            <a:off x="1206021" y="2642847"/>
            <a:ext cx="582425" cy="55186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>
                <a:solidFill>
                  <a:srgbClr val="FF0000"/>
                </a:solidFill>
              </a:rPr>
              <a:t>4</a:t>
            </a:r>
            <a:endParaRPr lang="vi-VN" sz="3600" b="1" dirty="0">
              <a:solidFill>
                <a:srgbClr val="FF0000"/>
              </a:solidFill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97F8959A-079E-4FC3-B6FE-75476C13BDB9}"/>
              </a:ext>
            </a:extLst>
          </p:cNvPr>
          <p:cNvSpPr txBox="1"/>
          <p:nvPr/>
        </p:nvSpPr>
        <p:spPr>
          <a:xfrm>
            <a:off x="6176174" y="4189200"/>
            <a:ext cx="498855" cy="769441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4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id="{50C34F92-D74E-4482-88D3-10ED929CE0C0}"/>
              </a:ext>
            </a:extLst>
          </p:cNvPr>
          <p:cNvSpPr/>
          <p:nvPr/>
        </p:nvSpPr>
        <p:spPr>
          <a:xfrm>
            <a:off x="1206020" y="3427633"/>
            <a:ext cx="582425" cy="55186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89171F40-3D9D-42CB-9439-B452047BDC98}"/>
              </a:ext>
            </a:extLst>
          </p:cNvPr>
          <p:cNvSpPr txBox="1"/>
          <p:nvPr/>
        </p:nvSpPr>
        <p:spPr>
          <a:xfrm>
            <a:off x="5150264" y="419272"/>
            <a:ext cx="498855" cy="769441"/>
          </a:xfrm>
          <a:prstGeom prst="rect">
            <a:avLst/>
          </a:prstGeom>
          <a:noFill/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4400" b="1" dirty="0">
                <a:solidFill>
                  <a:srgbClr val="00B050"/>
                </a:solidFill>
              </a:rPr>
              <a:t>1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163A3C12-3E79-4C77-81FD-DA56DAE7A5CD}"/>
              </a:ext>
            </a:extLst>
          </p:cNvPr>
          <p:cNvSpPr txBox="1"/>
          <p:nvPr/>
        </p:nvSpPr>
        <p:spPr>
          <a:xfrm>
            <a:off x="4541398" y="2185361"/>
            <a:ext cx="498855" cy="769441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4400" b="1" dirty="0">
                <a:solidFill>
                  <a:srgbClr val="00B050"/>
                </a:solidFill>
              </a:rPr>
              <a:t>2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0C6C8DA3-F634-414A-BA03-C24B317C751A}"/>
              </a:ext>
            </a:extLst>
          </p:cNvPr>
          <p:cNvSpPr txBox="1"/>
          <p:nvPr/>
        </p:nvSpPr>
        <p:spPr>
          <a:xfrm>
            <a:off x="4515885" y="3191532"/>
            <a:ext cx="498855" cy="769441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4400" b="1" dirty="0">
                <a:solidFill>
                  <a:srgbClr val="00B050"/>
                </a:solidFill>
              </a:rPr>
              <a:t>3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FEBBFE17-5723-4EB2-8794-21D3EF76F8FA}"/>
              </a:ext>
            </a:extLst>
          </p:cNvPr>
          <p:cNvSpPr txBox="1"/>
          <p:nvPr/>
        </p:nvSpPr>
        <p:spPr>
          <a:xfrm>
            <a:off x="6506336" y="2920346"/>
            <a:ext cx="498855" cy="769441"/>
          </a:xfrm>
          <a:prstGeom prst="rect">
            <a:avLst/>
          </a:prstGeom>
          <a:noFill/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4400" b="1" dirty="0">
                <a:solidFill>
                  <a:srgbClr val="00B050"/>
                </a:solidFill>
              </a:rPr>
              <a:t>4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1CF18D27-F309-42CE-A8E2-D006843A281A}"/>
              </a:ext>
            </a:extLst>
          </p:cNvPr>
          <p:cNvSpPr txBox="1"/>
          <p:nvPr/>
        </p:nvSpPr>
        <p:spPr>
          <a:xfrm>
            <a:off x="8126621" y="2424826"/>
            <a:ext cx="498855" cy="769441"/>
          </a:xfrm>
          <a:prstGeom prst="rect">
            <a:avLst/>
          </a:prstGeom>
          <a:noFill/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4400" b="1" dirty="0">
                <a:solidFill>
                  <a:srgbClr val="00B050"/>
                </a:solidFill>
              </a:rPr>
              <a:t>5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65E62E50-086B-4C9F-BE3B-83E6701D7CA6}"/>
              </a:ext>
            </a:extLst>
          </p:cNvPr>
          <p:cNvSpPr txBox="1"/>
          <p:nvPr/>
        </p:nvSpPr>
        <p:spPr>
          <a:xfrm>
            <a:off x="10790152" y="2676997"/>
            <a:ext cx="498855" cy="769441"/>
          </a:xfrm>
          <a:prstGeom prst="rect">
            <a:avLst/>
          </a:prstGeom>
          <a:noFill/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4400" b="1" dirty="0">
                <a:solidFill>
                  <a:srgbClr val="00B050"/>
                </a:solidFill>
              </a:rPr>
              <a:t>6</a:t>
            </a:r>
          </a:p>
        </p:txBody>
      </p:sp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id="{C5F67998-63BB-436E-B65A-21BB7826BC00}"/>
              </a:ext>
            </a:extLst>
          </p:cNvPr>
          <p:cNvSpPr/>
          <p:nvPr/>
        </p:nvSpPr>
        <p:spPr>
          <a:xfrm>
            <a:off x="1206019" y="4175077"/>
            <a:ext cx="582425" cy="55186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087A8F08-998B-46BC-A147-21D33109FBAF}"/>
              </a:ext>
            </a:extLst>
          </p:cNvPr>
          <p:cNvSpPr txBox="1"/>
          <p:nvPr/>
        </p:nvSpPr>
        <p:spPr>
          <a:xfrm>
            <a:off x="1227676" y="5209722"/>
            <a:ext cx="99333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prstClr val="black"/>
                </a:solidFill>
              </a:rPr>
              <a:t>b) Hãy sử dụng các khối trong bộ đồ dùng học tập để xếp thành hình mà em thích.</a:t>
            </a:r>
          </a:p>
        </p:txBody>
      </p:sp>
    </p:spTree>
    <p:extLst>
      <p:ext uri="{BB962C8B-B14F-4D97-AF65-F5344CB8AC3E}">
        <p14:creationId xmlns:p14="http://schemas.microsoft.com/office/powerpoint/2010/main" val="1170795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5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5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750"/>
                            </p:stCondLst>
                            <p:childTnLst>
                              <p:par>
                                <p:cTn id="7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250"/>
                            </p:stCondLst>
                            <p:childTnLst>
                              <p:par>
                                <p:cTn id="8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5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40" grpId="0"/>
      <p:bldP spid="46" grpId="0" animBg="1"/>
      <p:bldP spid="49" grpId="0" animBg="1"/>
      <p:bldP spid="50" grpId="0" animBg="1"/>
      <p:bldP spid="51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val 15">
            <a:extLst>
              <a:ext uri="{FF2B5EF4-FFF2-40B4-BE49-F238E27FC236}">
                <a16:creationId xmlns:a16="http://schemas.microsoft.com/office/drawing/2014/main" id="{763D36D8-9B87-4523-8F0C-D7362E3F9013}"/>
              </a:ext>
            </a:extLst>
          </p:cNvPr>
          <p:cNvSpPr/>
          <p:nvPr/>
        </p:nvSpPr>
        <p:spPr>
          <a:xfrm>
            <a:off x="995872" y="1348370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prstClr val="white"/>
                </a:solidFill>
              </a:rPr>
              <a:t>2</a:t>
            </a:r>
            <a:endParaRPr lang="vi-VN" sz="3200" b="1" dirty="0">
              <a:solidFill>
                <a:prstClr val="white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88241F6-79CB-4CE8-BFBB-93370766738A}"/>
              </a:ext>
            </a:extLst>
          </p:cNvPr>
          <p:cNvSpPr txBox="1"/>
          <p:nvPr/>
        </p:nvSpPr>
        <p:spPr>
          <a:xfrm>
            <a:off x="1433195" y="1348370"/>
            <a:ext cx="25479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prstClr val="black"/>
                </a:solidFill>
              </a:rPr>
              <a:t>Chọn hình thích hợp đặt vào vị trí trên cùng.</a:t>
            </a:r>
          </a:p>
        </p:txBody>
      </p:sp>
      <p:pic>
        <p:nvPicPr>
          <p:cNvPr id="60" name="Picture 59" descr="C:\Users\TUAN\Downloads\Luyện tập 1.png">
            <a:extLst>
              <a:ext uri="{FF2B5EF4-FFF2-40B4-BE49-F238E27FC236}">
                <a16:creationId xmlns:a16="http://schemas.microsoft.com/office/drawing/2014/main" id="{96141D6E-5F5C-4AF5-BB68-EE5E70A1DD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sp>
        <p:nvSpPr>
          <p:cNvPr id="62" name="Oval 61">
            <a:extLst>
              <a:ext uri="{FF2B5EF4-FFF2-40B4-BE49-F238E27FC236}">
                <a16:creationId xmlns:a16="http://schemas.microsoft.com/office/drawing/2014/main" id="{7897CB9D-8912-40C5-A195-06208789C927}"/>
              </a:ext>
            </a:extLst>
          </p:cNvPr>
          <p:cNvSpPr/>
          <p:nvPr/>
        </p:nvSpPr>
        <p:spPr>
          <a:xfrm>
            <a:off x="8807996" y="1188739"/>
            <a:ext cx="627421" cy="60911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58BABD6-6163-470F-930E-D95B946AAF18}"/>
              </a:ext>
            </a:extLst>
          </p:cNvPr>
          <p:cNvGrpSpPr/>
          <p:nvPr/>
        </p:nvGrpSpPr>
        <p:grpSpPr>
          <a:xfrm>
            <a:off x="3941343" y="435454"/>
            <a:ext cx="6931228" cy="2700475"/>
            <a:chOff x="3941343" y="435454"/>
            <a:chExt cx="6931228" cy="270047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F15274E-EE2C-4BDF-BA79-175263C12C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941343" y="435454"/>
              <a:ext cx="4745648" cy="2700475"/>
            </a:xfrm>
            <a:prstGeom prst="rect">
              <a:avLst/>
            </a:prstGeom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371D9F3-87D4-4AC4-993B-248A94CD2A07}"/>
                </a:ext>
              </a:extLst>
            </p:cNvPr>
            <p:cNvGrpSpPr/>
            <p:nvPr/>
          </p:nvGrpSpPr>
          <p:grpSpPr>
            <a:xfrm>
              <a:off x="8896213" y="462423"/>
              <a:ext cx="1976358" cy="2563397"/>
              <a:chOff x="9219770" y="413630"/>
              <a:chExt cx="1976358" cy="2563397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CF90743E-CA86-4745-9891-8093566E99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50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9792363" y="413630"/>
                <a:ext cx="1403765" cy="2563397"/>
              </a:xfrm>
              <a:prstGeom prst="rect">
                <a:avLst/>
              </a:prstGeom>
            </p:spPr>
          </p:pic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7ADDA25-1B34-499E-8F4E-D6503C5DDB90}"/>
                  </a:ext>
                </a:extLst>
              </p:cNvPr>
              <p:cNvSpPr txBox="1"/>
              <p:nvPr/>
            </p:nvSpPr>
            <p:spPr>
              <a:xfrm>
                <a:off x="9219770" y="607530"/>
                <a:ext cx="57259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3200" dirty="0">
                    <a:solidFill>
                      <a:srgbClr val="ED008C"/>
                    </a:solidFill>
                  </a:rPr>
                  <a:t>A.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4698BAC-A6AC-4D56-805C-079A5CDFDFE9}"/>
                  </a:ext>
                </a:extLst>
              </p:cNvPr>
              <p:cNvSpPr txBox="1"/>
              <p:nvPr/>
            </p:nvSpPr>
            <p:spPr>
              <a:xfrm>
                <a:off x="9219770" y="1138689"/>
                <a:ext cx="57259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3200" dirty="0">
                    <a:solidFill>
                      <a:srgbClr val="ED008C"/>
                    </a:solidFill>
                  </a:rPr>
                  <a:t>B.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F44F892-0BE0-42AC-8106-4D1DC2C91799}"/>
                  </a:ext>
                </a:extLst>
              </p:cNvPr>
              <p:cNvSpPr txBox="1"/>
              <p:nvPr/>
            </p:nvSpPr>
            <p:spPr>
              <a:xfrm>
                <a:off x="9219770" y="1733213"/>
                <a:ext cx="595035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3200" dirty="0">
                    <a:solidFill>
                      <a:srgbClr val="ED008C"/>
                    </a:solidFill>
                  </a:rPr>
                  <a:t>C.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9E263BE-2576-48C4-94F4-5E9840976E58}"/>
                  </a:ext>
                </a:extLst>
              </p:cNvPr>
              <p:cNvSpPr txBox="1"/>
              <p:nvPr/>
            </p:nvSpPr>
            <p:spPr>
              <a:xfrm>
                <a:off x="9219770" y="2341052"/>
                <a:ext cx="595035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3200" dirty="0">
                    <a:solidFill>
                      <a:srgbClr val="ED008C"/>
                    </a:solidFill>
                  </a:rPr>
                  <a:t>D.</a:t>
                </a:r>
              </a:p>
            </p:txBody>
          </p:sp>
        </p:grpSp>
      </p:grpSp>
      <p:sp>
        <p:nvSpPr>
          <p:cNvPr id="22" name="Oval 21">
            <a:extLst>
              <a:ext uri="{FF2B5EF4-FFF2-40B4-BE49-F238E27FC236}">
                <a16:creationId xmlns:a16="http://schemas.microsoft.com/office/drawing/2014/main" id="{6BFAFAE2-AA4A-47FD-AF8E-4B377749A4CB}"/>
              </a:ext>
            </a:extLst>
          </p:cNvPr>
          <p:cNvSpPr/>
          <p:nvPr/>
        </p:nvSpPr>
        <p:spPr>
          <a:xfrm>
            <a:off x="995872" y="3055767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prstClr val="white"/>
                </a:solidFill>
              </a:rPr>
              <a:t>3</a:t>
            </a:r>
            <a:endParaRPr lang="vi-VN" sz="3200" b="1" dirty="0">
              <a:solidFill>
                <a:prstClr val="white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1AE965A-CA2C-4D66-A98A-1F770490EDF5}"/>
              </a:ext>
            </a:extLst>
          </p:cNvPr>
          <p:cNvSpPr txBox="1"/>
          <p:nvPr/>
        </p:nvSpPr>
        <p:spPr>
          <a:xfrm>
            <a:off x="1433194" y="3055767"/>
            <a:ext cx="52293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>
                <a:solidFill>
                  <a:prstClr val="black"/>
                </a:solidFill>
              </a:rPr>
              <a:t>Chọn hình thích hợp đặt vào dấu “?”.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F03DAF3-2150-4E7F-AB10-C9B6ED8339A8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7087" y="3452908"/>
            <a:ext cx="9762934" cy="2826585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A791A8E1-C3A1-415A-BB1E-A89F09EDB22F}"/>
              </a:ext>
            </a:extLst>
          </p:cNvPr>
          <p:cNvSpPr/>
          <p:nvPr/>
        </p:nvSpPr>
        <p:spPr>
          <a:xfrm>
            <a:off x="1325688" y="3568558"/>
            <a:ext cx="3105636" cy="1352275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5B7719E-19EF-4D06-A71E-CC89A0A3F3E5}"/>
              </a:ext>
            </a:extLst>
          </p:cNvPr>
          <p:cNvSpPr/>
          <p:nvPr/>
        </p:nvSpPr>
        <p:spPr>
          <a:xfrm>
            <a:off x="4502539" y="3568557"/>
            <a:ext cx="3105636" cy="1352275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453FD53-14DC-4C74-8488-B1C492C179F7}"/>
              </a:ext>
            </a:extLst>
          </p:cNvPr>
          <p:cNvSpPr/>
          <p:nvPr/>
        </p:nvSpPr>
        <p:spPr>
          <a:xfrm>
            <a:off x="7679390" y="3568557"/>
            <a:ext cx="3105636" cy="1352275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D9139760-6350-430F-B280-0F5C87ACBD97}"/>
              </a:ext>
            </a:extLst>
          </p:cNvPr>
          <p:cNvSpPr/>
          <p:nvPr/>
        </p:nvSpPr>
        <p:spPr>
          <a:xfrm>
            <a:off x="2698256" y="3446775"/>
            <a:ext cx="942188" cy="160352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prstClr val="white"/>
              </a:solidFill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8E0EE59E-FDA3-4E73-9638-3C11CDAFB3CB}"/>
              </a:ext>
            </a:extLst>
          </p:cNvPr>
          <p:cNvSpPr/>
          <p:nvPr/>
        </p:nvSpPr>
        <p:spPr>
          <a:xfrm>
            <a:off x="5882135" y="3438068"/>
            <a:ext cx="942188" cy="160352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F734B6DC-C229-4A3B-B439-C8BDF3EA2C76}"/>
              </a:ext>
            </a:extLst>
          </p:cNvPr>
          <p:cNvSpPr/>
          <p:nvPr/>
        </p:nvSpPr>
        <p:spPr>
          <a:xfrm>
            <a:off x="8945877" y="3439189"/>
            <a:ext cx="942188" cy="160352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prstClr val="white"/>
              </a:solidFill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F5F6B340-465E-4C0A-9850-D21C326F73F2}"/>
              </a:ext>
            </a:extLst>
          </p:cNvPr>
          <p:cNvSpPr/>
          <p:nvPr/>
        </p:nvSpPr>
        <p:spPr>
          <a:xfrm>
            <a:off x="6219239" y="5620292"/>
            <a:ext cx="627421" cy="60911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1794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62" grpId="0" animBg="1"/>
      <p:bldP spid="22" grpId="0" animBg="1"/>
      <p:bldP spid="23" grpId="0"/>
      <p:bldP spid="25" grpId="0" animBg="1"/>
      <p:bldP spid="26" grpId="0" animBg="1"/>
      <p:bldP spid="27" grpId="0" animBg="1"/>
      <p:bldP spid="28" grpId="0" animBg="1"/>
      <p:bldP spid="29" grpId="0" animBg="1"/>
      <p:bldP spid="31" grpId="0" animBg="1"/>
      <p:bldP spid="3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:\Users\TUAN\Downloads\Luyện tập 1.png">
            <a:extLst>
              <a:ext uri="{FF2B5EF4-FFF2-40B4-BE49-F238E27FC236}">
                <a16:creationId xmlns:a16="http://schemas.microsoft.com/office/drawing/2014/main" id="{4CD40033-5B5A-43BF-BF5F-D57AE23493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sp>
        <p:nvSpPr>
          <p:cNvPr id="29" name="Oval 28">
            <a:extLst>
              <a:ext uri="{FF2B5EF4-FFF2-40B4-BE49-F238E27FC236}">
                <a16:creationId xmlns:a16="http://schemas.microsoft.com/office/drawing/2014/main" id="{57456992-8066-401D-88FF-F5179C64DA89}"/>
              </a:ext>
            </a:extLst>
          </p:cNvPr>
          <p:cNvSpPr/>
          <p:nvPr/>
        </p:nvSpPr>
        <p:spPr>
          <a:xfrm>
            <a:off x="953669" y="1432776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prstClr val="white"/>
                </a:solidFill>
              </a:rPr>
              <a:t>4</a:t>
            </a:r>
            <a:endParaRPr lang="vi-VN" sz="3200" b="1" dirty="0">
              <a:solidFill>
                <a:prstClr val="white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A86E496-7A7E-452C-9CAE-202DBE8D8011}"/>
              </a:ext>
            </a:extLst>
          </p:cNvPr>
          <p:cNvSpPr txBox="1"/>
          <p:nvPr/>
        </p:nvSpPr>
        <p:spPr>
          <a:xfrm>
            <a:off x="1390991" y="1432776"/>
            <a:ext cx="290378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prstClr val="black"/>
                </a:solidFill>
              </a:rPr>
              <a:t>Đi theo các vật có dạng khối trụ hoặc khối cầu, cá ngựa sẽ đến lối ra nào?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4F8179-153D-447A-8862-343C5165F32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94775" y="479730"/>
            <a:ext cx="7037916" cy="5898540"/>
          </a:xfrm>
          <a:prstGeom prst="rect">
            <a:avLst/>
          </a:prstGeom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6308B59E-E6C8-4432-BBCC-7F5BE2D66760}"/>
              </a:ext>
            </a:extLst>
          </p:cNvPr>
          <p:cNvSpPr/>
          <p:nvPr/>
        </p:nvSpPr>
        <p:spPr>
          <a:xfrm>
            <a:off x="5268552" y="664861"/>
            <a:ext cx="762396" cy="105488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prstClr val="white"/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2FB56F2-4427-49E0-877B-5F27501E2F0E}"/>
              </a:ext>
            </a:extLst>
          </p:cNvPr>
          <p:cNvSpPr/>
          <p:nvPr/>
        </p:nvSpPr>
        <p:spPr>
          <a:xfrm>
            <a:off x="6183250" y="664861"/>
            <a:ext cx="762396" cy="105488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prstClr val="white"/>
              </a:solidFill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D5C8B016-FCFD-4C50-9AF7-C9FEEA9846C9}"/>
              </a:ext>
            </a:extLst>
          </p:cNvPr>
          <p:cNvSpPr/>
          <p:nvPr/>
        </p:nvSpPr>
        <p:spPr>
          <a:xfrm>
            <a:off x="7051337" y="664861"/>
            <a:ext cx="762396" cy="105488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prstClr val="white"/>
              </a:solidFill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EACFC6D8-FB53-46A6-AEA1-A9C0A340A7BF}"/>
              </a:ext>
            </a:extLst>
          </p:cNvPr>
          <p:cNvSpPr/>
          <p:nvPr/>
        </p:nvSpPr>
        <p:spPr>
          <a:xfrm>
            <a:off x="7942729" y="664861"/>
            <a:ext cx="762396" cy="105488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prstClr val="white"/>
              </a:solidFill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CC781E30-CF32-4485-98BF-149A799E83B3}"/>
              </a:ext>
            </a:extLst>
          </p:cNvPr>
          <p:cNvSpPr/>
          <p:nvPr/>
        </p:nvSpPr>
        <p:spPr>
          <a:xfrm>
            <a:off x="8875314" y="664861"/>
            <a:ext cx="762396" cy="105488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prstClr val="white"/>
              </a:solidFill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38F97442-FF23-4135-8729-34D091A878C3}"/>
              </a:ext>
            </a:extLst>
          </p:cNvPr>
          <p:cNvSpPr/>
          <p:nvPr/>
        </p:nvSpPr>
        <p:spPr>
          <a:xfrm>
            <a:off x="9807899" y="664861"/>
            <a:ext cx="762396" cy="105488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prstClr val="white"/>
              </a:solidFill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52C6A7EC-BBC0-44EB-8AC2-E6BED123C2E4}"/>
              </a:ext>
            </a:extLst>
          </p:cNvPr>
          <p:cNvSpPr/>
          <p:nvPr/>
        </p:nvSpPr>
        <p:spPr>
          <a:xfrm>
            <a:off x="9807899" y="1645920"/>
            <a:ext cx="762396" cy="84174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prstClr val="white"/>
              </a:solidFill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DFF8EBF1-543F-4DB3-B0F6-859EEA6AE6FD}"/>
              </a:ext>
            </a:extLst>
          </p:cNvPr>
          <p:cNvSpPr/>
          <p:nvPr/>
        </p:nvSpPr>
        <p:spPr>
          <a:xfrm>
            <a:off x="9807899" y="2402437"/>
            <a:ext cx="762396" cy="84174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prstClr val="white"/>
              </a:solidFill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01B8390C-A9DD-4E48-8C15-B19213D08A94}"/>
              </a:ext>
            </a:extLst>
          </p:cNvPr>
          <p:cNvSpPr/>
          <p:nvPr/>
        </p:nvSpPr>
        <p:spPr>
          <a:xfrm>
            <a:off x="9807899" y="3258673"/>
            <a:ext cx="762396" cy="98977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prstClr val="white"/>
              </a:solidFill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5D8FECD5-2728-4BDB-8346-8CC09AD58881}"/>
              </a:ext>
            </a:extLst>
          </p:cNvPr>
          <p:cNvSpPr/>
          <p:nvPr/>
        </p:nvSpPr>
        <p:spPr>
          <a:xfrm>
            <a:off x="9807899" y="4122259"/>
            <a:ext cx="762396" cy="73075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prstClr val="white"/>
              </a:solidFill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8711239C-2C7A-4D29-B559-17E7C2278AEF}"/>
              </a:ext>
            </a:extLst>
          </p:cNvPr>
          <p:cNvSpPr/>
          <p:nvPr/>
        </p:nvSpPr>
        <p:spPr>
          <a:xfrm>
            <a:off x="9509760" y="5088200"/>
            <a:ext cx="1364566" cy="129007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938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44" grpId="0" animBg="1"/>
      <p:bldP spid="45" grpId="0" animBg="1"/>
      <p:bldP spid="4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>
            <a:extLst>
              <a:ext uri="{FF2B5EF4-FFF2-40B4-BE49-F238E27FC236}">
                <a16:creationId xmlns:a16="http://schemas.microsoft.com/office/drawing/2014/main" id="{0170D20E-AAE0-4C2C-A9BB-A5BD0CBC375E}"/>
              </a:ext>
            </a:extLst>
          </p:cNvPr>
          <p:cNvSpPr/>
          <p:nvPr/>
        </p:nvSpPr>
        <p:spPr>
          <a:xfrm rot="219724">
            <a:off x="2799145" y="47267"/>
            <a:ext cx="4170314" cy="2477296"/>
          </a:xfrm>
          <a:custGeom>
            <a:avLst/>
            <a:gdLst>
              <a:gd name="connsiteX0" fmla="*/ 542459 w 6008783"/>
              <a:gd name="connsiteY0" fmla="*/ 1550571 h 4661425"/>
              <a:gd name="connsiteX1" fmla="*/ 782115 w 6008783"/>
              <a:gd name="connsiteY1" fmla="*/ 745288 h 4661425"/>
              <a:gd name="connsiteX2" fmla="*/ 1947986 w 6008783"/>
              <a:gd name="connsiteY2" fmla="*/ 561313 h 4661425"/>
              <a:gd name="connsiteX3" fmla="*/ 3123454 w 6008783"/>
              <a:gd name="connsiteY3" fmla="*/ 370324 h 4661425"/>
              <a:gd name="connsiteX4" fmla="*/ 3581485 w 6008783"/>
              <a:gd name="connsiteY4" fmla="*/ 21580 h 4661425"/>
              <a:gd name="connsiteX5" fmla="*/ 4149537 w 6008783"/>
              <a:gd name="connsiteY5" fmla="*/ 267708 h 4661425"/>
              <a:gd name="connsiteX6" fmla="*/ 4932626 w 6008783"/>
              <a:gd name="connsiteY6" fmla="*/ 74453 h 4661425"/>
              <a:gd name="connsiteX7" fmla="*/ 5329734 w 6008783"/>
              <a:gd name="connsiteY7" fmla="*/ 601669 h 4661425"/>
              <a:gd name="connsiteX8" fmla="*/ 5839368 w 6008783"/>
              <a:gd name="connsiteY8" fmla="*/ 1113346 h 4661425"/>
              <a:gd name="connsiteX9" fmla="*/ 5816557 w 6008783"/>
              <a:gd name="connsiteY9" fmla="*/ 1668185 h 4661425"/>
              <a:gd name="connsiteX10" fmla="*/ 5983190 w 6008783"/>
              <a:gd name="connsiteY10" fmla="*/ 2516522 h 4661425"/>
              <a:gd name="connsiteX11" fmla="*/ 5202604 w 6008783"/>
              <a:gd name="connsiteY11" fmla="*/ 3259112 h 4661425"/>
              <a:gd name="connsiteX12" fmla="*/ 4923168 w 6008783"/>
              <a:gd name="connsiteY12" fmla="*/ 3895419 h 4661425"/>
              <a:gd name="connsiteX13" fmla="*/ 3971777 w 6008783"/>
              <a:gd name="connsiteY13" fmla="*/ 3972462 h 4661425"/>
              <a:gd name="connsiteX14" fmla="*/ 3291895 w 6008783"/>
              <a:gd name="connsiteY14" fmla="*/ 4651282 h 4661425"/>
              <a:gd name="connsiteX15" fmla="*/ 2292239 w 6008783"/>
              <a:gd name="connsiteY15" fmla="*/ 4236933 h 4661425"/>
              <a:gd name="connsiteX16" fmla="*/ 807291 w 6008783"/>
              <a:gd name="connsiteY16" fmla="*/ 3827547 h 4661425"/>
              <a:gd name="connsiteX17" fmla="*/ 154392 w 6008783"/>
              <a:gd name="connsiteY17" fmla="*/ 3371979 h 4661425"/>
              <a:gd name="connsiteX18" fmla="*/ 293901 w 6008783"/>
              <a:gd name="connsiteY18" fmla="*/ 2757038 h 4661425"/>
              <a:gd name="connsiteX19" fmla="*/ -696 w 6008783"/>
              <a:gd name="connsiteY19" fmla="*/ 2126127 h 4661425"/>
              <a:gd name="connsiteX20" fmla="*/ 537313 w 6008783"/>
              <a:gd name="connsiteY20" fmla="*/ 1565353 h 4661425"/>
              <a:gd name="connsiteX21" fmla="*/ 542459 w 6008783"/>
              <a:gd name="connsiteY21" fmla="*/ 1550571 h 4661425"/>
              <a:gd name="connsiteX0" fmla="*/ 652759 w 6008783"/>
              <a:gd name="connsiteY0" fmla="*/ 2824586 h 4661425"/>
              <a:gd name="connsiteX1" fmla="*/ 300439 w 6008783"/>
              <a:gd name="connsiteY1" fmla="*/ 2738587 h 4661425"/>
              <a:gd name="connsiteX2" fmla="*/ 963630 w 6008783"/>
              <a:gd name="connsiteY2" fmla="*/ 3765719 h 4661425"/>
              <a:gd name="connsiteX3" fmla="*/ 809516 w 6008783"/>
              <a:gd name="connsiteY3" fmla="*/ 3806830 h 4661425"/>
              <a:gd name="connsiteX4" fmla="*/ 2291961 w 6008783"/>
              <a:gd name="connsiteY4" fmla="*/ 4217942 h 4661425"/>
              <a:gd name="connsiteX5" fmla="*/ 2199047 w 6008783"/>
              <a:gd name="connsiteY5" fmla="*/ 4030190 h 4661425"/>
              <a:gd name="connsiteX6" fmla="*/ 4009610 w 6008783"/>
              <a:gd name="connsiteY6" fmla="*/ 3749749 h 4661425"/>
              <a:gd name="connsiteX7" fmla="*/ 3972473 w 6008783"/>
              <a:gd name="connsiteY7" fmla="*/ 3955737 h 4661425"/>
              <a:gd name="connsiteX8" fmla="*/ 4747077 w 6008783"/>
              <a:gd name="connsiteY8" fmla="*/ 2476813 h 4661425"/>
              <a:gd name="connsiteX9" fmla="*/ 5199266 w 6008783"/>
              <a:gd name="connsiteY9" fmla="*/ 3246811 h 4661425"/>
              <a:gd name="connsiteX10" fmla="*/ 5813775 w 6008783"/>
              <a:gd name="connsiteY10" fmla="*/ 1656748 h 4661425"/>
              <a:gd name="connsiteX11" fmla="*/ 5612370 w 6008783"/>
              <a:gd name="connsiteY11" fmla="*/ 1945497 h 4661425"/>
              <a:gd name="connsiteX12" fmla="*/ 5330569 w 6008783"/>
              <a:gd name="connsiteY12" fmla="*/ 585483 h 4661425"/>
              <a:gd name="connsiteX13" fmla="*/ 5341140 w 6008783"/>
              <a:gd name="connsiteY13" fmla="*/ 721873 h 4661425"/>
              <a:gd name="connsiteX14" fmla="*/ 4044522 w 6008783"/>
              <a:gd name="connsiteY14" fmla="*/ 426434 h 4661425"/>
              <a:gd name="connsiteX15" fmla="*/ 4147729 w 6008783"/>
              <a:gd name="connsiteY15" fmla="*/ 252493 h 4661425"/>
              <a:gd name="connsiteX16" fmla="*/ 3079640 w 6008783"/>
              <a:gd name="connsiteY16" fmla="*/ 509303 h 4661425"/>
              <a:gd name="connsiteX17" fmla="*/ 3129574 w 6008783"/>
              <a:gd name="connsiteY17" fmla="*/ 359318 h 4661425"/>
              <a:gd name="connsiteX18" fmla="*/ 1947290 w 6008783"/>
              <a:gd name="connsiteY18" fmla="*/ 560234 h 4661425"/>
              <a:gd name="connsiteX19" fmla="*/ 2128110 w 6008783"/>
              <a:gd name="connsiteY19" fmla="*/ 705687 h 4661425"/>
              <a:gd name="connsiteX20" fmla="*/ 574033 w 6008783"/>
              <a:gd name="connsiteY20" fmla="*/ 1703686 h 4661425"/>
              <a:gd name="connsiteX21" fmla="*/ 542459 w 6008783"/>
              <a:gd name="connsiteY21" fmla="*/ 1550571 h 4661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008783" h="4661425" fill="none" extrusionOk="0">
                <a:moveTo>
                  <a:pt x="542459" y="1550571"/>
                </a:moveTo>
                <a:cubicBezTo>
                  <a:pt x="489159" y="1279034"/>
                  <a:pt x="604742" y="976033"/>
                  <a:pt x="782115" y="745288"/>
                </a:cubicBezTo>
                <a:cubicBezTo>
                  <a:pt x="1004667" y="337888"/>
                  <a:pt x="1567268" y="452712"/>
                  <a:pt x="1947986" y="561313"/>
                </a:cubicBezTo>
                <a:cubicBezTo>
                  <a:pt x="2145112" y="232606"/>
                  <a:pt x="2733806" y="120310"/>
                  <a:pt x="3123454" y="370324"/>
                </a:cubicBezTo>
                <a:cubicBezTo>
                  <a:pt x="3212136" y="219451"/>
                  <a:pt x="3416202" y="22870"/>
                  <a:pt x="3581485" y="21580"/>
                </a:cubicBezTo>
                <a:cubicBezTo>
                  <a:pt x="3821546" y="-25642"/>
                  <a:pt x="3974964" y="107274"/>
                  <a:pt x="4149537" y="267708"/>
                </a:cubicBezTo>
                <a:cubicBezTo>
                  <a:pt x="4317694" y="59007"/>
                  <a:pt x="4677518" y="-43256"/>
                  <a:pt x="4932626" y="74453"/>
                </a:cubicBezTo>
                <a:cubicBezTo>
                  <a:pt x="5136501" y="195854"/>
                  <a:pt x="5253545" y="360434"/>
                  <a:pt x="5329734" y="601669"/>
                </a:cubicBezTo>
                <a:cubicBezTo>
                  <a:pt x="5589524" y="671597"/>
                  <a:pt x="5756127" y="849356"/>
                  <a:pt x="5839368" y="1113346"/>
                </a:cubicBezTo>
                <a:cubicBezTo>
                  <a:pt x="5892569" y="1288541"/>
                  <a:pt x="5917344" y="1473328"/>
                  <a:pt x="5816557" y="1668185"/>
                </a:cubicBezTo>
                <a:cubicBezTo>
                  <a:pt x="5951062" y="1900521"/>
                  <a:pt x="6016225" y="2181738"/>
                  <a:pt x="5983190" y="2516522"/>
                </a:cubicBezTo>
                <a:cubicBezTo>
                  <a:pt x="5908929" y="2964341"/>
                  <a:pt x="5541634" y="3209272"/>
                  <a:pt x="5202604" y="3259112"/>
                </a:cubicBezTo>
                <a:cubicBezTo>
                  <a:pt x="5162558" y="3491915"/>
                  <a:pt x="5082952" y="3730138"/>
                  <a:pt x="4923168" y="3895419"/>
                </a:cubicBezTo>
                <a:cubicBezTo>
                  <a:pt x="4691653" y="4128524"/>
                  <a:pt x="4260817" y="4142557"/>
                  <a:pt x="3971777" y="3972462"/>
                </a:cubicBezTo>
                <a:cubicBezTo>
                  <a:pt x="3879065" y="4270839"/>
                  <a:pt x="3633741" y="4654609"/>
                  <a:pt x="3291895" y="4651282"/>
                </a:cubicBezTo>
                <a:cubicBezTo>
                  <a:pt x="2948409" y="4764804"/>
                  <a:pt x="2622679" y="4550892"/>
                  <a:pt x="2292239" y="4236933"/>
                </a:cubicBezTo>
                <a:cubicBezTo>
                  <a:pt x="1852100" y="4460147"/>
                  <a:pt x="1208901" y="4228443"/>
                  <a:pt x="807291" y="3827547"/>
                </a:cubicBezTo>
                <a:cubicBezTo>
                  <a:pt x="511831" y="3836777"/>
                  <a:pt x="264661" y="3689013"/>
                  <a:pt x="154392" y="3371979"/>
                </a:cubicBezTo>
                <a:cubicBezTo>
                  <a:pt x="155007" y="3133559"/>
                  <a:pt x="193126" y="2890716"/>
                  <a:pt x="293901" y="2757038"/>
                </a:cubicBezTo>
                <a:cubicBezTo>
                  <a:pt x="106146" y="2675562"/>
                  <a:pt x="29960" y="2418304"/>
                  <a:pt x="-696" y="2126127"/>
                </a:cubicBezTo>
                <a:cubicBezTo>
                  <a:pt x="-9260" y="1877435"/>
                  <a:pt x="234614" y="1542993"/>
                  <a:pt x="537313" y="1565353"/>
                </a:cubicBezTo>
                <a:cubicBezTo>
                  <a:pt x="538505" y="1560824"/>
                  <a:pt x="540944" y="1556484"/>
                  <a:pt x="542459" y="1550571"/>
                </a:cubicBezTo>
                <a:close/>
              </a:path>
              <a:path w="6008783" h="4661425" fill="none" extrusionOk="0">
                <a:moveTo>
                  <a:pt x="652759" y="2824586"/>
                </a:moveTo>
                <a:cubicBezTo>
                  <a:pt x="529459" y="2838665"/>
                  <a:pt x="396227" y="2812484"/>
                  <a:pt x="300439" y="2738587"/>
                </a:cubicBezTo>
                <a:moveTo>
                  <a:pt x="963630" y="3765719"/>
                </a:moveTo>
                <a:cubicBezTo>
                  <a:pt x="903504" y="3791418"/>
                  <a:pt x="865345" y="3813238"/>
                  <a:pt x="809516" y="3806830"/>
                </a:cubicBezTo>
                <a:moveTo>
                  <a:pt x="2291961" y="4217942"/>
                </a:moveTo>
                <a:cubicBezTo>
                  <a:pt x="2253791" y="4151468"/>
                  <a:pt x="2230787" y="4090019"/>
                  <a:pt x="2199047" y="4030190"/>
                </a:cubicBezTo>
                <a:moveTo>
                  <a:pt x="4009610" y="3749749"/>
                </a:moveTo>
                <a:cubicBezTo>
                  <a:pt x="4006745" y="3817810"/>
                  <a:pt x="3989739" y="3879418"/>
                  <a:pt x="3972473" y="3955737"/>
                </a:cubicBezTo>
                <a:moveTo>
                  <a:pt x="4747077" y="2476813"/>
                </a:moveTo>
                <a:cubicBezTo>
                  <a:pt x="5025629" y="2603496"/>
                  <a:pt x="5207908" y="2954693"/>
                  <a:pt x="5199266" y="3246811"/>
                </a:cubicBezTo>
                <a:moveTo>
                  <a:pt x="5813775" y="1656748"/>
                </a:moveTo>
                <a:cubicBezTo>
                  <a:pt x="5762440" y="1756298"/>
                  <a:pt x="5696614" y="1852543"/>
                  <a:pt x="5612370" y="1945497"/>
                </a:cubicBezTo>
                <a:moveTo>
                  <a:pt x="5330569" y="585483"/>
                </a:moveTo>
                <a:cubicBezTo>
                  <a:pt x="5335752" y="624608"/>
                  <a:pt x="5333874" y="667129"/>
                  <a:pt x="5341140" y="721873"/>
                </a:cubicBezTo>
                <a:moveTo>
                  <a:pt x="4044522" y="426434"/>
                </a:moveTo>
                <a:cubicBezTo>
                  <a:pt x="4072102" y="362121"/>
                  <a:pt x="4097569" y="302236"/>
                  <a:pt x="4147729" y="252493"/>
                </a:cubicBezTo>
                <a:moveTo>
                  <a:pt x="3079640" y="509303"/>
                </a:moveTo>
                <a:cubicBezTo>
                  <a:pt x="3100939" y="455521"/>
                  <a:pt x="3095394" y="409994"/>
                  <a:pt x="3129574" y="359318"/>
                </a:cubicBezTo>
                <a:moveTo>
                  <a:pt x="1947290" y="560234"/>
                </a:moveTo>
                <a:cubicBezTo>
                  <a:pt x="2023331" y="587428"/>
                  <a:pt x="2075373" y="647929"/>
                  <a:pt x="2128110" y="705687"/>
                </a:cubicBezTo>
                <a:moveTo>
                  <a:pt x="574033" y="1703686"/>
                </a:moveTo>
                <a:cubicBezTo>
                  <a:pt x="562489" y="1658778"/>
                  <a:pt x="543813" y="1608213"/>
                  <a:pt x="542459" y="1550571"/>
                </a:cubicBezTo>
              </a:path>
              <a:path w="6008783" h="4661425" stroke="0" extrusionOk="0">
                <a:moveTo>
                  <a:pt x="542459" y="1550571"/>
                </a:moveTo>
                <a:cubicBezTo>
                  <a:pt x="503364" y="1271815"/>
                  <a:pt x="636612" y="905983"/>
                  <a:pt x="782115" y="745288"/>
                </a:cubicBezTo>
                <a:cubicBezTo>
                  <a:pt x="1155158" y="454866"/>
                  <a:pt x="1582373" y="313018"/>
                  <a:pt x="1947986" y="561313"/>
                </a:cubicBezTo>
                <a:cubicBezTo>
                  <a:pt x="2213877" y="129993"/>
                  <a:pt x="2678908" y="5284"/>
                  <a:pt x="3123454" y="370324"/>
                </a:cubicBezTo>
                <a:cubicBezTo>
                  <a:pt x="3236841" y="200719"/>
                  <a:pt x="3386027" y="45063"/>
                  <a:pt x="3581485" y="21580"/>
                </a:cubicBezTo>
                <a:cubicBezTo>
                  <a:pt x="3802301" y="-19394"/>
                  <a:pt x="4027739" y="110661"/>
                  <a:pt x="4149537" y="267708"/>
                </a:cubicBezTo>
                <a:cubicBezTo>
                  <a:pt x="4368571" y="108252"/>
                  <a:pt x="4621136" y="-97998"/>
                  <a:pt x="4932626" y="74453"/>
                </a:cubicBezTo>
                <a:cubicBezTo>
                  <a:pt x="5134891" y="176546"/>
                  <a:pt x="5267249" y="368345"/>
                  <a:pt x="5329734" y="601669"/>
                </a:cubicBezTo>
                <a:cubicBezTo>
                  <a:pt x="5562321" y="709694"/>
                  <a:pt x="5785176" y="868595"/>
                  <a:pt x="5839368" y="1113346"/>
                </a:cubicBezTo>
                <a:cubicBezTo>
                  <a:pt x="5886528" y="1293086"/>
                  <a:pt x="5892442" y="1510453"/>
                  <a:pt x="5816557" y="1668185"/>
                </a:cubicBezTo>
                <a:cubicBezTo>
                  <a:pt x="5994988" y="1896793"/>
                  <a:pt x="6023213" y="2173455"/>
                  <a:pt x="5983190" y="2516522"/>
                </a:cubicBezTo>
                <a:cubicBezTo>
                  <a:pt x="5967754" y="2945443"/>
                  <a:pt x="5561829" y="3147878"/>
                  <a:pt x="5202604" y="3259112"/>
                </a:cubicBezTo>
                <a:cubicBezTo>
                  <a:pt x="5194592" y="3507575"/>
                  <a:pt x="5132727" y="3785344"/>
                  <a:pt x="4923168" y="3895419"/>
                </a:cubicBezTo>
                <a:cubicBezTo>
                  <a:pt x="4603706" y="4184964"/>
                  <a:pt x="4200576" y="4135818"/>
                  <a:pt x="3971777" y="3972462"/>
                </a:cubicBezTo>
                <a:cubicBezTo>
                  <a:pt x="3826015" y="4223629"/>
                  <a:pt x="3602810" y="4584476"/>
                  <a:pt x="3291895" y="4651282"/>
                </a:cubicBezTo>
                <a:cubicBezTo>
                  <a:pt x="2839357" y="4761774"/>
                  <a:pt x="2503140" y="4502262"/>
                  <a:pt x="2292239" y="4236933"/>
                </a:cubicBezTo>
                <a:cubicBezTo>
                  <a:pt x="1898681" y="4559225"/>
                  <a:pt x="1131383" y="4456800"/>
                  <a:pt x="807291" y="3827547"/>
                </a:cubicBezTo>
                <a:cubicBezTo>
                  <a:pt x="504925" y="3875085"/>
                  <a:pt x="226028" y="3592959"/>
                  <a:pt x="154392" y="3371979"/>
                </a:cubicBezTo>
                <a:cubicBezTo>
                  <a:pt x="87519" y="3184872"/>
                  <a:pt x="183917" y="2939100"/>
                  <a:pt x="293901" y="2757038"/>
                </a:cubicBezTo>
                <a:cubicBezTo>
                  <a:pt x="120103" y="2664843"/>
                  <a:pt x="-13846" y="2357805"/>
                  <a:pt x="-696" y="2126127"/>
                </a:cubicBezTo>
                <a:cubicBezTo>
                  <a:pt x="-21751" y="1778337"/>
                  <a:pt x="200075" y="1586705"/>
                  <a:pt x="537313" y="1565353"/>
                </a:cubicBezTo>
                <a:cubicBezTo>
                  <a:pt x="539037" y="1561095"/>
                  <a:pt x="541445" y="1554801"/>
                  <a:pt x="542459" y="1550571"/>
                </a:cubicBezTo>
                <a:close/>
              </a:path>
              <a:path w="6008783" h="4661425" fill="none" stroke="0" extrusionOk="0">
                <a:moveTo>
                  <a:pt x="652759" y="2824586"/>
                </a:moveTo>
                <a:cubicBezTo>
                  <a:pt x="511307" y="2823638"/>
                  <a:pt x="405985" y="2808375"/>
                  <a:pt x="300439" y="2738587"/>
                </a:cubicBezTo>
                <a:moveTo>
                  <a:pt x="963630" y="3765719"/>
                </a:moveTo>
                <a:cubicBezTo>
                  <a:pt x="910983" y="3781763"/>
                  <a:pt x="864036" y="3792570"/>
                  <a:pt x="809516" y="3806830"/>
                </a:cubicBezTo>
                <a:moveTo>
                  <a:pt x="2291961" y="4217942"/>
                </a:moveTo>
                <a:cubicBezTo>
                  <a:pt x="2265089" y="4159227"/>
                  <a:pt x="2221815" y="4103844"/>
                  <a:pt x="2199047" y="4030190"/>
                </a:cubicBezTo>
                <a:moveTo>
                  <a:pt x="4009610" y="3749749"/>
                </a:moveTo>
                <a:cubicBezTo>
                  <a:pt x="4015141" y="3833853"/>
                  <a:pt x="3994481" y="3906207"/>
                  <a:pt x="3972473" y="3955737"/>
                </a:cubicBezTo>
                <a:moveTo>
                  <a:pt x="4747077" y="2476813"/>
                </a:moveTo>
                <a:cubicBezTo>
                  <a:pt x="5040544" y="2552652"/>
                  <a:pt x="5227974" y="2977574"/>
                  <a:pt x="5199266" y="3246811"/>
                </a:cubicBezTo>
                <a:moveTo>
                  <a:pt x="5813775" y="1656748"/>
                </a:moveTo>
                <a:cubicBezTo>
                  <a:pt x="5745651" y="1771084"/>
                  <a:pt x="5677722" y="1886548"/>
                  <a:pt x="5612370" y="1945497"/>
                </a:cubicBezTo>
                <a:moveTo>
                  <a:pt x="5330569" y="585483"/>
                </a:moveTo>
                <a:cubicBezTo>
                  <a:pt x="5330268" y="623821"/>
                  <a:pt x="5348931" y="681645"/>
                  <a:pt x="5341140" y="721873"/>
                </a:cubicBezTo>
                <a:moveTo>
                  <a:pt x="4044522" y="426434"/>
                </a:moveTo>
                <a:cubicBezTo>
                  <a:pt x="4053990" y="372571"/>
                  <a:pt x="4108355" y="285196"/>
                  <a:pt x="4147729" y="252493"/>
                </a:cubicBezTo>
                <a:moveTo>
                  <a:pt x="3079640" y="509303"/>
                </a:moveTo>
                <a:cubicBezTo>
                  <a:pt x="3077929" y="454364"/>
                  <a:pt x="3120507" y="407772"/>
                  <a:pt x="3129574" y="359318"/>
                </a:cubicBezTo>
                <a:moveTo>
                  <a:pt x="1947290" y="560234"/>
                </a:moveTo>
                <a:cubicBezTo>
                  <a:pt x="2017941" y="599678"/>
                  <a:pt x="2087594" y="659659"/>
                  <a:pt x="2128110" y="705687"/>
                </a:cubicBezTo>
                <a:moveTo>
                  <a:pt x="574033" y="1703686"/>
                </a:moveTo>
                <a:cubicBezTo>
                  <a:pt x="561296" y="1645930"/>
                  <a:pt x="555132" y="1594082"/>
                  <a:pt x="542459" y="1550571"/>
                </a:cubicBezTo>
              </a:path>
            </a:pathLst>
          </a:custGeom>
          <a:solidFill>
            <a:schemeClr val="accent6">
              <a:alpha val="50000"/>
            </a:schemeClr>
          </a:solidFill>
          <a:ln w="12700">
            <a:solidFill>
              <a:schemeClr val="accent6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050119024">
                  <a:custGeom>
                    <a:avLst/>
                    <a:gdLst>
                      <a:gd name="connsiteX0" fmla="*/ 376486 w 4170314"/>
                      <a:gd name="connsiteY0" fmla="*/ 824044 h 2477296"/>
                      <a:gd name="connsiteX1" fmla="*/ 542816 w 4170314"/>
                      <a:gd name="connsiteY1" fmla="*/ 396080 h 2477296"/>
                      <a:gd name="connsiteX2" fmla="*/ 1351973 w 4170314"/>
                      <a:gd name="connsiteY2" fmla="*/ 298307 h 2477296"/>
                      <a:gd name="connsiteX3" fmla="*/ 2167790 w 4170314"/>
                      <a:gd name="connsiteY3" fmla="*/ 196807 h 2477296"/>
                      <a:gd name="connsiteX4" fmla="*/ 2485680 w 4170314"/>
                      <a:gd name="connsiteY4" fmla="*/ 11468 h 2477296"/>
                      <a:gd name="connsiteX5" fmla="*/ 2879929 w 4170314"/>
                      <a:gd name="connsiteY5" fmla="*/ 142272 h 2477296"/>
                      <a:gd name="connsiteX6" fmla="*/ 3423421 w 4170314"/>
                      <a:gd name="connsiteY6" fmla="*/ 39567 h 2477296"/>
                      <a:gd name="connsiteX7" fmla="*/ 3699029 w 4170314"/>
                      <a:gd name="connsiteY7" fmla="*/ 319754 h 2477296"/>
                      <a:gd name="connsiteX8" fmla="*/ 4052733 w 4170314"/>
                      <a:gd name="connsiteY8" fmla="*/ 591683 h 2477296"/>
                      <a:gd name="connsiteX9" fmla="*/ 4036902 w 4170314"/>
                      <a:gd name="connsiteY9" fmla="*/ 886550 h 2477296"/>
                      <a:gd name="connsiteX10" fmla="*/ 4152551 w 4170314"/>
                      <a:gd name="connsiteY10" fmla="*/ 1337395 h 2477296"/>
                      <a:gd name="connsiteX11" fmla="*/ 3610796 w 4170314"/>
                      <a:gd name="connsiteY11" fmla="*/ 1732042 h 2477296"/>
                      <a:gd name="connsiteX12" fmla="*/ 3416857 w 4170314"/>
                      <a:gd name="connsiteY12" fmla="*/ 2070205 h 2477296"/>
                      <a:gd name="connsiteX13" fmla="*/ 2756557 w 4170314"/>
                      <a:gd name="connsiteY13" fmla="*/ 2111149 h 2477296"/>
                      <a:gd name="connsiteX14" fmla="*/ 2284694 w 4170314"/>
                      <a:gd name="connsiteY14" fmla="*/ 2471905 h 2477296"/>
                      <a:gd name="connsiteX15" fmla="*/ 1590897 w 4170314"/>
                      <a:gd name="connsiteY15" fmla="*/ 2251701 h 2477296"/>
                      <a:gd name="connsiteX16" fmla="*/ 560289 w 4170314"/>
                      <a:gd name="connsiteY16" fmla="*/ 2034134 h 2477296"/>
                      <a:gd name="connsiteX17" fmla="*/ 107153 w 4170314"/>
                      <a:gd name="connsiteY17" fmla="*/ 1792024 h 2477296"/>
                      <a:gd name="connsiteX18" fmla="*/ 203977 w 4170314"/>
                      <a:gd name="connsiteY18" fmla="*/ 1465217 h 2477296"/>
                      <a:gd name="connsiteX19" fmla="*/ -484 w 4170314"/>
                      <a:gd name="connsiteY19" fmla="*/ 1129921 h 2477296"/>
                      <a:gd name="connsiteX20" fmla="*/ 372914 w 4170314"/>
                      <a:gd name="connsiteY20" fmla="*/ 831900 h 2477296"/>
                      <a:gd name="connsiteX21" fmla="*/ 376486 w 4170314"/>
                      <a:gd name="connsiteY21" fmla="*/ 824044 h 2477296"/>
                      <a:gd name="connsiteX0" fmla="*/ 453038 w 4170314"/>
                      <a:gd name="connsiteY0" fmla="*/ 1501115 h 2477296"/>
                      <a:gd name="connsiteX1" fmla="*/ 208515 w 4170314"/>
                      <a:gd name="connsiteY1" fmla="*/ 1455411 h 2477296"/>
                      <a:gd name="connsiteX2" fmla="*/ 668794 w 4170314"/>
                      <a:gd name="connsiteY2" fmla="*/ 2001276 h 2477296"/>
                      <a:gd name="connsiteX3" fmla="*/ 561833 w 4170314"/>
                      <a:gd name="connsiteY3" fmla="*/ 2023124 h 2477296"/>
                      <a:gd name="connsiteX4" fmla="*/ 1590704 w 4170314"/>
                      <a:gd name="connsiteY4" fmla="*/ 2241608 h 2477296"/>
                      <a:gd name="connsiteX5" fmla="*/ 1526218 w 4170314"/>
                      <a:gd name="connsiteY5" fmla="*/ 2141828 h 2477296"/>
                      <a:gd name="connsiteX6" fmla="*/ 2782815 w 4170314"/>
                      <a:gd name="connsiteY6" fmla="*/ 1992789 h 2477296"/>
                      <a:gd name="connsiteX7" fmla="*/ 2757040 w 4170314"/>
                      <a:gd name="connsiteY7" fmla="*/ 2102260 h 2477296"/>
                      <a:gd name="connsiteX8" fmla="*/ 3294644 w 4170314"/>
                      <a:gd name="connsiteY8" fmla="*/ 1316292 h 2477296"/>
                      <a:gd name="connsiteX9" fmla="*/ 3608479 w 4170314"/>
                      <a:gd name="connsiteY9" fmla="*/ 1725504 h 2477296"/>
                      <a:gd name="connsiteX10" fmla="*/ 4034971 w 4170314"/>
                      <a:gd name="connsiteY10" fmla="*/ 880472 h 2477296"/>
                      <a:gd name="connsiteX11" fmla="*/ 3895188 w 4170314"/>
                      <a:gd name="connsiteY11" fmla="*/ 1033926 h 2477296"/>
                      <a:gd name="connsiteX12" fmla="*/ 3699608 w 4170314"/>
                      <a:gd name="connsiteY12" fmla="*/ 311152 h 2477296"/>
                      <a:gd name="connsiteX13" fmla="*/ 3706945 w 4170314"/>
                      <a:gd name="connsiteY13" fmla="*/ 383636 h 2477296"/>
                      <a:gd name="connsiteX14" fmla="*/ 2807045 w 4170314"/>
                      <a:gd name="connsiteY14" fmla="*/ 226626 h 2477296"/>
                      <a:gd name="connsiteX15" fmla="*/ 2878674 w 4170314"/>
                      <a:gd name="connsiteY15" fmla="*/ 134186 h 2477296"/>
                      <a:gd name="connsiteX16" fmla="*/ 2137382 w 4170314"/>
                      <a:gd name="connsiteY16" fmla="*/ 270667 h 2477296"/>
                      <a:gd name="connsiteX17" fmla="*/ 2172038 w 4170314"/>
                      <a:gd name="connsiteY17" fmla="*/ 190958 h 2477296"/>
                      <a:gd name="connsiteX18" fmla="*/ 1351490 w 4170314"/>
                      <a:gd name="connsiteY18" fmla="*/ 297734 h 2477296"/>
                      <a:gd name="connsiteX19" fmla="*/ 1476985 w 4170314"/>
                      <a:gd name="connsiteY19" fmla="*/ 375034 h 2477296"/>
                      <a:gd name="connsiteX20" fmla="*/ 398399 w 4170314"/>
                      <a:gd name="connsiteY20" fmla="*/ 905417 h 2477296"/>
                      <a:gd name="connsiteX21" fmla="*/ 376486 w 4170314"/>
                      <a:gd name="connsiteY21" fmla="*/ 824044 h 2477296"/>
                      <a:gd name="connsiteX0" fmla="*/ 376486 w 4170314"/>
                      <a:gd name="connsiteY0" fmla="*/ 824044 h 2477296"/>
                      <a:gd name="connsiteX1" fmla="*/ 542816 w 4170314"/>
                      <a:gd name="connsiteY1" fmla="*/ 396080 h 2477296"/>
                      <a:gd name="connsiteX2" fmla="*/ 1351973 w 4170314"/>
                      <a:gd name="connsiteY2" fmla="*/ 298307 h 2477296"/>
                      <a:gd name="connsiteX3" fmla="*/ 2167790 w 4170314"/>
                      <a:gd name="connsiteY3" fmla="*/ 196807 h 2477296"/>
                      <a:gd name="connsiteX4" fmla="*/ 2485680 w 4170314"/>
                      <a:gd name="connsiteY4" fmla="*/ 11468 h 2477296"/>
                      <a:gd name="connsiteX5" fmla="*/ 2879929 w 4170314"/>
                      <a:gd name="connsiteY5" fmla="*/ 142272 h 2477296"/>
                      <a:gd name="connsiteX6" fmla="*/ 3423421 w 4170314"/>
                      <a:gd name="connsiteY6" fmla="*/ 39567 h 2477296"/>
                      <a:gd name="connsiteX7" fmla="*/ 3699029 w 4170314"/>
                      <a:gd name="connsiteY7" fmla="*/ 319754 h 2477296"/>
                      <a:gd name="connsiteX8" fmla="*/ 4052733 w 4170314"/>
                      <a:gd name="connsiteY8" fmla="*/ 591683 h 2477296"/>
                      <a:gd name="connsiteX9" fmla="*/ 4036902 w 4170314"/>
                      <a:gd name="connsiteY9" fmla="*/ 886550 h 2477296"/>
                      <a:gd name="connsiteX10" fmla="*/ 4152551 w 4170314"/>
                      <a:gd name="connsiteY10" fmla="*/ 1337395 h 2477296"/>
                      <a:gd name="connsiteX11" fmla="*/ 3610796 w 4170314"/>
                      <a:gd name="connsiteY11" fmla="*/ 1732042 h 2477296"/>
                      <a:gd name="connsiteX12" fmla="*/ 3416857 w 4170314"/>
                      <a:gd name="connsiteY12" fmla="*/ 2070205 h 2477296"/>
                      <a:gd name="connsiteX13" fmla="*/ 2756557 w 4170314"/>
                      <a:gd name="connsiteY13" fmla="*/ 2111149 h 2477296"/>
                      <a:gd name="connsiteX14" fmla="*/ 2284694 w 4170314"/>
                      <a:gd name="connsiteY14" fmla="*/ 2471905 h 2477296"/>
                      <a:gd name="connsiteX15" fmla="*/ 1590897 w 4170314"/>
                      <a:gd name="connsiteY15" fmla="*/ 2251701 h 2477296"/>
                      <a:gd name="connsiteX16" fmla="*/ 560289 w 4170314"/>
                      <a:gd name="connsiteY16" fmla="*/ 2034134 h 2477296"/>
                      <a:gd name="connsiteX17" fmla="*/ 107153 w 4170314"/>
                      <a:gd name="connsiteY17" fmla="*/ 1792024 h 2477296"/>
                      <a:gd name="connsiteX18" fmla="*/ 203977 w 4170314"/>
                      <a:gd name="connsiteY18" fmla="*/ 1465217 h 2477296"/>
                      <a:gd name="connsiteX19" fmla="*/ -484 w 4170314"/>
                      <a:gd name="connsiteY19" fmla="*/ 1129921 h 2477296"/>
                      <a:gd name="connsiteX20" fmla="*/ 372914 w 4170314"/>
                      <a:gd name="connsiteY20" fmla="*/ 831900 h 2477296"/>
                      <a:gd name="connsiteX21" fmla="*/ 376486 w 4170314"/>
                      <a:gd name="connsiteY21" fmla="*/ 824044 h 2477296"/>
                      <a:gd name="connsiteX0" fmla="*/ 453038 w 4170314"/>
                      <a:gd name="connsiteY0" fmla="*/ 1501115 h 2477296"/>
                      <a:gd name="connsiteX1" fmla="*/ 208515 w 4170314"/>
                      <a:gd name="connsiteY1" fmla="*/ 1455411 h 2477296"/>
                      <a:gd name="connsiteX2" fmla="*/ 668794 w 4170314"/>
                      <a:gd name="connsiteY2" fmla="*/ 2001276 h 2477296"/>
                      <a:gd name="connsiteX3" fmla="*/ 561833 w 4170314"/>
                      <a:gd name="connsiteY3" fmla="*/ 2023124 h 2477296"/>
                      <a:gd name="connsiteX4" fmla="*/ 1590704 w 4170314"/>
                      <a:gd name="connsiteY4" fmla="*/ 2241608 h 2477296"/>
                      <a:gd name="connsiteX5" fmla="*/ 1526218 w 4170314"/>
                      <a:gd name="connsiteY5" fmla="*/ 2141828 h 2477296"/>
                      <a:gd name="connsiteX6" fmla="*/ 2782815 w 4170314"/>
                      <a:gd name="connsiteY6" fmla="*/ 1992789 h 2477296"/>
                      <a:gd name="connsiteX7" fmla="*/ 2757040 w 4170314"/>
                      <a:gd name="connsiteY7" fmla="*/ 2102260 h 2477296"/>
                      <a:gd name="connsiteX8" fmla="*/ 3294644 w 4170314"/>
                      <a:gd name="connsiteY8" fmla="*/ 1316292 h 2477296"/>
                      <a:gd name="connsiteX9" fmla="*/ 3608479 w 4170314"/>
                      <a:gd name="connsiteY9" fmla="*/ 1725504 h 2477296"/>
                      <a:gd name="connsiteX10" fmla="*/ 4034971 w 4170314"/>
                      <a:gd name="connsiteY10" fmla="*/ 880472 h 2477296"/>
                      <a:gd name="connsiteX11" fmla="*/ 3895188 w 4170314"/>
                      <a:gd name="connsiteY11" fmla="*/ 1033926 h 2477296"/>
                      <a:gd name="connsiteX12" fmla="*/ 3699608 w 4170314"/>
                      <a:gd name="connsiteY12" fmla="*/ 311152 h 2477296"/>
                      <a:gd name="connsiteX13" fmla="*/ 3706945 w 4170314"/>
                      <a:gd name="connsiteY13" fmla="*/ 383636 h 2477296"/>
                      <a:gd name="connsiteX14" fmla="*/ 2807045 w 4170314"/>
                      <a:gd name="connsiteY14" fmla="*/ 226626 h 2477296"/>
                      <a:gd name="connsiteX15" fmla="*/ 2878674 w 4170314"/>
                      <a:gd name="connsiteY15" fmla="*/ 134186 h 2477296"/>
                      <a:gd name="connsiteX16" fmla="*/ 2137382 w 4170314"/>
                      <a:gd name="connsiteY16" fmla="*/ 270667 h 2477296"/>
                      <a:gd name="connsiteX17" fmla="*/ 2172038 w 4170314"/>
                      <a:gd name="connsiteY17" fmla="*/ 190958 h 2477296"/>
                      <a:gd name="connsiteX18" fmla="*/ 1351490 w 4170314"/>
                      <a:gd name="connsiteY18" fmla="*/ 297734 h 2477296"/>
                      <a:gd name="connsiteX19" fmla="*/ 1476985 w 4170314"/>
                      <a:gd name="connsiteY19" fmla="*/ 375034 h 2477296"/>
                      <a:gd name="connsiteX20" fmla="*/ 398399 w 4170314"/>
                      <a:gd name="connsiteY20" fmla="*/ 905417 h 2477296"/>
                      <a:gd name="connsiteX21" fmla="*/ 376486 w 4170314"/>
                      <a:gd name="connsiteY21" fmla="*/ 824044 h 2477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4170314" h="2477296" fill="none" extrusionOk="0">
                        <a:moveTo>
                          <a:pt x="376486" y="824044"/>
                        </a:moveTo>
                        <a:cubicBezTo>
                          <a:pt x="323429" y="701565"/>
                          <a:pt x="441148" y="542553"/>
                          <a:pt x="542816" y="396080"/>
                        </a:cubicBezTo>
                        <a:cubicBezTo>
                          <a:pt x="659821" y="148269"/>
                          <a:pt x="1087859" y="268674"/>
                          <a:pt x="1351973" y="298307"/>
                        </a:cubicBezTo>
                        <a:cubicBezTo>
                          <a:pt x="1483172" y="144843"/>
                          <a:pt x="1875931" y="133994"/>
                          <a:pt x="2167790" y="196807"/>
                        </a:cubicBezTo>
                        <a:cubicBezTo>
                          <a:pt x="2229039" y="140488"/>
                          <a:pt x="2383653" y="1073"/>
                          <a:pt x="2485680" y="11468"/>
                        </a:cubicBezTo>
                        <a:cubicBezTo>
                          <a:pt x="2671785" y="-26296"/>
                          <a:pt x="2748864" y="62808"/>
                          <a:pt x="2879929" y="142272"/>
                        </a:cubicBezTo>
                        <a:cubicBezTo>
                          <a:pt x="2987598" y="42698"/>
                          <a:pt x="3257087" y="-19145"/>
                          <a:pt x="3423421" y="39567"/>
                        </a:cubicBezTo>
                        <a:cubicBezTo>
                          <a:pt x="3562944" y="117127"/>
                          <a:pt x="3630700" y="188798"/>
                          <a:pt x="3699029" y="319754"/>
                        </a:cubicBezTo>
                        <a:cubicBezTo>
                          <a:pt x="3914965" y="358116"/>
                          <a:pt x="3992952" y="446258"/>
                          <a:pt x="4052733" y="591683"/>
                        </a:cubicBezTo>
                        <a:cubicBezTo>
                          <a:pt x="4083327" y="672696"/>
                          <a:pt x="4117510" y="776084"/>
                          <a:pt x="4036902" y="886550"/>
                        </a:cubicBezTo>
                        <a:cubicBezTo>
                          <a:pt x="4123027" y="1008483"/>
                          <a:pt x="4161883" y="1144807"/>
                          <a:pt x="4152551" y="1337395"/>
                        </a:cubicBezTo>
                        <a:cubicBezTo>
                          <a:pt x="4108401" y="1597213"/>
                          <a:pt x="3777981" y="1718112"/>
                          <a:pt x="3610796" y="1732042"/>
                        </a:cubicBezTo>
                        <a:cubicBezTo>
                          <a:pt x="3555641" y="1847310"/>
                          <a:pt x="3501389" y="1973101"/>
                          <a:pt x="3416857" y="2070205"/>
                        </a:cubicBezTo>
                        <a:cubicBezTo>
                          <a:pt x="3270834" y="2190125"/>
                          <a:pt x="2935764" y="2143612"/>
                          <a:pt x="2756557" y="2111149"/>
                        </a:cubicBezTo>
                        <a:cubicBezTo>
                          <a:pt x="2693774" y="2254049"/>
                          <a:pt x="2525161" y="2489413"/>
                          <a:pt x="2284694" y="2471905"/>
                        </a:cubicBezTo>
                        <a:cubicBezTo>
                          <a:pt x="2082791" y="2547793"/>
                          <a:pt x="1867482" y="2405008"/>
                          <a:pt x="1590897" y="2251701"/>
                        </a:cubicBezTo>
                        <a:cubicBezTo>
                          <a:pt x="1301807" y="2347525"/>
                          <a:pt x="860941" y="2214545"/>
                          <a:pt x="560289" y="2034134"/>
                        </a:cubicBezTo>
                        <a:cubicBezTo>
                          <a:pt x="354308" y="2021430"/>
                          <a:pt x="211338" y="1978315"/>
                          <a:pt x="107153" y="1792024"/>
                        </a:cubicBezTo>
                        <a:cubicBezTo>
                          <a:pt x="120497" y="1660655"/>
                          <a:pt x="141602" y="1531128"/>
                          <a:pt x="203977" y="1465217"/>
                        </a:cubicBezTo>
                        <a:cubicBezTo>
                          <a:pt x="85622" y="1450347"/>
                          <a:pt x="56548" y="1308167"/>
                          <a:pt x="-484" y="1129921"/>
                        </a:cubicBezTo>
                        <a:cubicBezTo>
                          <a:pt x="-38939" y="1034916"/>
                          <a:pt x="153403" y="797317"/>
                          <a:pt x="372914" y="831900"/>
                        </a:cubicBezTo>
                        <a:cubicBezTo>
                          <a:pt x="373236" y="829953"/>
                          <a:pt x="375492" y="827546"/>
                          <a:pt x="376486" y="824044"/>
                        </a:cubicBezTo>
                        <a:close/>
                      </a:path>
                      <a:path w="4170314" h="2477296" fill="none" extrusionOk="0">
                        <a:moveTo>
                          <a:pt x="453038" y="1501115"/>
                        </a:moveTo>
                        <a:cubicBezTo>
                          <a:pt x="367199" y="1511627"/>
                          <a:pt x="266144" y="1501147"/>
                          <a:pt x="208515" y="1455411"/>
                        </a:cubicBezTo>
                        <a:moveTo>
                          <a:pt x="668794" y="2001276"/>
                        </a:moveTo>
                        <a:cubicBezTo>
                          <a:pt x="624019" y="2016315"/>
                          <a:pt x="602359" y="2034234"/>
                          <a:pt x="561833" y="2023124"/>
                        </a:cubicBezTo>
                        <a:moveTo>
                          <a:pt x="1590704" y="2241608"/>
                        </a:moveTo>
                        <a:cubicBezTo>
                          <a:pt x="1563893" y="2203943"/>
                          <a:pt x="1553526" y="2169102"/>
                          <a:pt x="1526218" y="2141828"/>
                        </a:cubicBezTo>
                        <a:moveTo>
                          <a:pt x="2782815" y="1992789"/>
                        </a:moveTo>
                        <a:cubicBezTo>
                          <a:pt x="2787772" y="2024200"/>
                          <a:pt x="2767420" y="2054044"/>
                          <a:pt x="2757040" y="2102260"/>
                        </a:cubicBezTo>
                        <a:moveTo>
                          <a:pt x="3294644" y="1316292"/>
                        </a:moveTo>
                        <a:cubicBezTo>
                          <a:pt x="3487921" y="1379429"/>
                          <a:pt x="3619496" y="1598911"/>
                          <a:pt x="3608479" y="1725504"/>
                        </a:cubicBezTo>
                        <a:moveTo>
                          <a:pt x="4034971" y="880472"/>
                        </a:moveTo>
                        <a:cubicBezTo>
                          <a:pt x="3990135" y="915646"/>
                          <a:pt x="3953015" y="981550"/>
                          <a:pt x="3895188" y="1033926"/>
                        </a:cubicBezTo>
                        <a:moveTo>
                          <a:pt x="3699608" y="311152"/>
                        </a:moveTo>
                        <a:cubicBezTo>
                          <a:pt x="3701283" y="327368"/>
                          <a:pt x="3700443" y="352895"/>
                          <a:pt x="3706945" y="383636"/>
                        </a:cubicBezTo>
                        <a:moveTo>
                          <a:pt x="2807045" y="226626"/>
                        </a:moveTo>
                        <a:cubicBezTo>
                          <a:pt x="2831689" y="186460"/>
                          <a:pt x="2840763" y="159561"/>
                          <a:pt x="2878674" y="134186"/>
                        </a:cubicBezTo>
                        <a:moveTo>
                          <a:pt x="2137382" y="270667"/>
                        </a:moveTo>
                        <a:cubicBezTo>
                          <a:pt x="2153301" y="241894"/>
                          <a:pt x="2142823" y="219330"/>
                          <a:pt x="2172038" y="190958"/>
                        </a:cubicBezTo>
                        <a:moveTo>
                          <a:pt x="1351490" y="297734"/>
                        </a:moveTo>
                        <a:cubicBezTo>
                          <a:pt x="1409568" y="305357"/>
                          <a:pt x="1443899" y="340883"/>
                          <a:pt x="1476985" y="375034"/>
                        </a:cubicBezTo>
                        <a:moveTo>
                          <a:pt x="398399" y="905417"/>
                        </a:moveTo>
                        <a:cubicBezTo>
                          <a:pt x="391161" y="882986"/>
                          <a:pt x="372653" y="859826"/>
                          <a:pt x="376486" y="824044"/>
                        </a:cubicBezTo>
                      </a:path>
                      <a:path w="4170314" h="2477296" stroke="0" extrusionOk="0">
                        <a:moveTo>
                          <a:pt x="376486" y="824044"/>
                        </a:moveTo>
                        <a:cubicBezTo>
                          <a:pt x="379385" y="668349"/>
                          <a:pt x="423155" y="500471"/>
                          <a:pt x="542816" y="396080"/>
                        </a:cubicBezTo>
                        <a:cubicBezTo>
                          <a:pt x="763358" y="215845"/>
                          <a:pt x="1112856" y="124404"/>
                          <a:pt x="1351973" y="298307"/>
                        </a:cubicBezTo>
                        <a:cubicBezTo>
                          <a:pt x="1471206" y="47826"/>
                          <a:pt x="1807855" y="17580"/>
                          <a:pt x="2167790" y="196807"/>
                        </a:cubicBezTo>
                        <a:cubicBezTo>
                          <a:pt x="2247428" y="97648"/>
                          <a:pt x="2335773" y="32011"/>
                          <a:pt x="2485680" y="11468"/>
                        </a:cubicBezTo>
                        <a:cubicBezTo>
                          <a:pt x="2634775" y="-33724"/>
                          <a:pt x="2790334" y="32942"/>
                          <a:pt x="2879929" y="142272"/>
                        </a:cubicBezTo>
                        <a:cubicBezTo>
                          <a:pt x="3007958" y="3343"/>
                          <a:pt x="3206668" y="7145"/>
                          <a:pt x="3423421" y="39567"/>
                        </a:cubicBezTo>
                        <a:cubicBezTo>
                          <a:pt x="3569987" y="93589"/>
                          <a:pt x="3653080" y="197957"/>
                          <a:pt x="3699029" y="319754"/>
                        </a:cubicBezTo>
                        <a:cubicBezTo>
                          <a:pt x="3880124" y="386960"/>
                          <a:pt x="3998395" y="458676"/>
                          <a:pt x="4052733" y="591683"/>
                        </a:cubicBezTo>
                        <a:cubicBezTo>
                          <a:pt x="4072812" y="679456"/>
                          <a:pt x="4086577" y="785988"/>
                          <a:pt x="4036902" y="886550"/>
                        </a:cubicBezTo>
                        <a:cubicBezTo>
                          <a:pt x="4138085" y="1001212"/>
                          <a:pt x="4173266" y="1146064"/>
                          <a:pt x="4152551" y="1337395"/>
                        </a:cubicBezTo>
                        <a:cubicBezTo>
                          <a:pt x="4086482" y="1616530"/>
                          <a:pt x="3884237" y="1605720"/>
                          <a:pt x="3610796" y="1732042"/>
                        </a:cubicBezTo>
                        <a:cubicBezTo>
                          <a:pt x="3593766" y="1876537"/>
                          <a:pt x="3570328" y="1995779"/>
                          <a:pt x="3416857" y="2070205"/>
                        </a:cubicBezTo>
                        <a:cubicBezTo>
                          <a:pt x="3177345" y="2226931"/>
                          <a:pt x="2893276" y="2182526"/>
                          <a:pt x="2756557" y="2111149"/>
                        </a:cubicBezTo>
                        <a:cubicBezTo>
                          <a:pt x="2678961" y="2269447"/>
                          <a:pt x="2555683" y="2432906"/>
                          <a:pt x="2284694" y="2471905"/>
                        </a:cubicBezTo>
                        <a:cubicBezTo>
                          <a:pt x="1988489" y="2501372"/>
                          <a:pt x="1707636" y="2371287"/>
                          <a:pt x="1590897" y="2251701"/>
                        </a:cubicBezTo>
                        <a:cubicBezTo>
                          <a:pt x="1355831" y="2316978"/>
                          <a:pt x="811916" y="2347518"/>
                          <a:pt x="560289" y="2034134"/>
                        </a:cubicBezTo>
                        <a:cubicBezTo>
                          <a:pt x="347490" y="2060157"/>
                          <a:pt x="173983" y="1899584"/>
                          <a:pt x="107153" y="1792024"/>
                        </a:cubicBezTo>
                        <a:cubicBezTo>
                          <a:pt x="71439" y="1711934"/>
                          <a:pt x="126617" y="1558429"/>
                          <a:pt x="203977" y="1465217"/>
                        </a:cubicBezTo>
                        <a:cubicBezTo>
                          <a:pt x="66715" y="1418458"/>
                          <a:pt x="-34024" y="1249398"/>
                          <a:pt x="-484" y="1129921"/>
                        </a:cubicBezTo>
                        <a:cubicBezTo>
                          <a:pt x="-37441" y="938937"/>
                          <a:pt x="129760" y="858192"/>
                          <a:pt x="372914" y="831900"/>
                        </a:cubicBezTo>
                        <a:cubicBezTo>
                          <a:pt x="374194" y="829190"/>
                          <a:pt x="375785" y="826922"/>
                          <a:pt x="376486" y="824044"/>
                        </a:cubicBezTo>
                        <a:close/>
                      </a:path>
                      <a:path w="4170314" h="2477296" fill="none" stroke="0" extrusionOk="0">
                        <a:moveTo>
                          <a:pt x="453038" y="1501115"/>
                        </a:moveTo>
                        <a:cubicBezTo>
                          <a:pt x="341625" y="1484165"/>
                          <a:pt x="298717" y="1489193"/>
                          <a:pt x="208515" y="1455411"/>
                        </a:cubicBezTo>
                        <a:moveTo>
                          <a:pt x="668794" y="2001276"/>
                        </a:moveTo>
                        <a:cubicBezTo>
                          <a:pt x="632086" y="2009071"/>
                          <a:pt x="606032" y="2011563"/>
                          <a:pt x="561833" y="2023124"/>
                        </a:cubicBezTo>
                        <a:moveTo>
                          <a:pt x="1590704" y="2241608"/>
                        </a:moveTo>
                        <a:cubicBezTo>
                          <a:pt x="1579046" y="2215473"/>
                          <a:pt x="1542217" y="2182306"/>
                          <a:pt x="1526218" y="2141828"/>
                        </a:cubicBezTo>
                        <a:moveTo>
                          <a:pt x="2782815" y="1992789"/>
                        </a:moveTo>
                        <a:cubicBezTo>
                          <a:pt x="2788044" y="2038300"/>
                          <a:pt x="2766806" y="2075579"/>
                          <a:pt x="2757040" y="2102260"/>
                        </a:cubicBezTo>
                        <a:moveTo>
                          <a:pt x="3294644" y="1316292"/>
                        </a:moveTo>
                        <a:cubicBezTo>
                          <a:pt x="3466267" y="1363749"/>
                          <a:pt x="3646514" y="1576905"/>
                          <a:pt x="3608479" y="1725504"/>
                        </a:cubicBezTo>
                        <a:moveTo>
                          <a:pt x="4034971" y="880472"/>
                        </a:moveTo>
                        <a:cubicBezTo>
                          <a:pt x="3990274" y="948744"/>
                          <a:pt x="3946278" y="1017375"/>
                          <a:pt x="3895188" y="1033926"/>
                        </a:cubicBezTo>
                        <a:moveTo>
                          <a:pt x="3699608" y="311152"/>
                        </a:moveTo>
                        <a:cubicBezTo>
                          <a:pt x="3693237" y="330422"/>
                          <a:pt x="3714301" y="366768"/>
                          <a:pt x="3706945" y="383636"/>
                        </a:cubicBezTo>
                        <a:moveTo>
                          <a:pt x="2807045" y="226626"/>
                        </a:moveTo>
                        <a:cubicBezTo>
                          <a:pt x="2815273" y="201001"/>
                          <a:pt x="2845703" y="149269"/>
                          <a:pt x="2878674" y="134186"/>
                        </a:cubicBezTo>
                        <a:moveTo>
                          <a:pt x="2137382" y="270667"/>
                        </a:moveTo>
                        <a:cubicBezTo>
                          <a:pt x="2141202" y="235847"/>
                          <a:pt x="2162558" y="223857"/>
                          <a:pt x="2172038" y="190958"/>
                        </a:cubicBezTo>
                        <a:moveTo>
                          <a:pt x="1351490" y="297734"/>
                        </a:moveTo>
                        <a:cubicBezTo>
                          <a:pt x="1407759" y="320904"/>
                          <a:pt x="1451743" y="358789"/>
                          <a:pt x="1476985" y="375034"/>
                        </a:cubicBezTo>
                        <a:moveTo>
                          <a:pt x="398399" y="905417"/>
                        </a:moveTo>
                        <a:cubicBezTo>
                          <a:pt x="391737" y="871880"/>
                          <a:pt x="386354" y="851544"/>
                          <a:pt x="376486" y="824044"/>
                        </a:cubicBezTo>
                      </a:path>
                      <a:path w="4170314" h="2477296" fill="none" stroke="0" extrusionOk="0">
                        <a:moveTo>
                          <a:pt x="376486" y="824044"/>
                        </a:moveTo>
                        <a:cubicBezTo>
                          <a:pt x="335331" y="721290"/>
                          <a:pt x="437174" y="496206"/>
                          <a:pt x="542816" y="396080"/>
                        </a:cubicBezTo>
                        <a:cubicBezTo>
                          <a:pt x="757378" y="222633"/>
                          <a:pt x="1114004" y="219558"/>
                          <a:pt x="1351973" y="298307"/>
                        </a:cubicBezTo>
                        <a:cubicBezTo>
                          <a:pt x="1546705" y="179300"/>
                          <a:pt x="1856471" y="65246"/>
                          <a:pt x="2167790" y="196807"/>
                        </a:cubicBezTo>
                        <a:cubicBezTo>
                          <a:pt x="2236672" y="122412"/>
                          <a:pt x="2378035" y="-7460"/>
                          <a:pt x="2485680" y="11468"/>
                        </a:cubicBezTo>
                        <a:cubicBezTo>
                          <a:pt x="2655373" y="-21517"/>
                          <a:pt x="2764530" y="70882"/>
                          <a:pt x="2879929" y="142272"/>
                        </a:cubicBezTo>
                        <a:cubicBezTo>
                          <a:pt x="3013602" y="81635"/>
                          <a:pt x="3219680" y="-56432"/>
                          <a:pt x="3423421" y="39567"/>
                        </a:cubicBezTo>
                        <a:cubicBezTo>
                          <a:pt x="3562912" y="106760"/>
                          <a:pt x="3634091" y="192344"/>
                          <a:pt x="3699029" y="319754"/>
                        </a:cubicBezTo>
                        <a:cubicBezTo>
                          <a:pt x="3874385" y="381612"/>
                          <a:pt x="3998621" y="452248"/>
                          <a:pt x="4052733" y="591683"/>
                        </a:cubicBezTo>
                        <a:cubicBezTo>
                          <a:pt x="4082049" y="683204"/>
                          <a:pt x="4111222" y="800395"/>
                          <a:pt x="4036902" y="886550"/>
                        </a:cubicBezTo>
                        <a:cubicBezTo>
                          <a:pt x="4135853" y="987062"/>
                          <a:pt x="4162303" y="1138330"/>
                          <a:pt x="4152551" y="1337395"/>
                        </a:cubicBezTo>
                        <a:cubicBezTo>
                          <a:pt x="4154416" y="1600810"/>
                          <a:pt x="3833515" y="1670975"/>
                          <a:pt x="3610796" y="1732042"/>
                        </a:cubicBezTo>
                        <a:cubicBezTo>
                          <a:pt x="3554223" y="1873607"/>
                          <a:pt x="3543842" y="2005928"/>
                          <a:pt x="3416857" y="2070205"/>
                        </a:cubicBezTo>
                        <a:cubicBezTo>
                          <a:pt x="3227764" y="2219433"/>
                          <a:pt x="2905047" y="2176674"/>
                          <a:pt x="2756557" y="2111149"/>
                        </a:cubicBezTo>
                        <a:cubicBezTo>
                          <a:pt x="2684870" y="2256725"/>
                          <a:pt x="2513083" y="2483907"/>
                          <a:pt x="2284694" y="2471905"/>
                        </a:cubicBezTo>
                        <a:cubicBezTo>
                          <a:pt x="1975623" y="2545794"/>
                          <a:pt x="1813176" y="2343721"/>
                          <a:pt x="1590897" y="2251701"/>
                        </a:cubicBezTo>
                        <a:cubicBezTo>
                          <a:pt x="1353178" y="2366908"/>
                          <a:pt x="858790" y="2307881"/>
                          <a:pt x="560289" y="2034134"/>
                        </a:cubicBezTo>
                        <a:cubicBezTo>
                          <a:pt x="332456" y="2069607"/>
                          <a:pt x="179053" y="1927893"/>
                          <a:pt x="107153" y="1792024"/>
                        </a:cubicBezTo>
                        <a:cubicBezTo>
                          <a:pt x="104866" y="1676864"/>
                          <a:pt x="138035" y="1538166"/>
                          <a:pt x="203977" y="1465217"/>
                        </a:cubicBezTo>
                        <a:cubicBezTo>
                          <a:pt x="96034" y="1446227"/>
                          <a:pt x="39670" y="1258619"/>
                          <a:pt x="-484" y="1129921"/>
                        </a:cubicBezTo>
                        <a:cubicBezTo>
                          <a:pt x="-24935" y="980754"/>
                          <a:pt x="117512" y="812570"/>
                          <a:pt x="372914" y="831900"/>
                        </a:cubicBezTo>
                        <a:cubicBezTo>
                          <a:pt x="373763" y="829764"/>
                          <a:pt x="375614" y="826986"/>
                          <a:pt x="376486" y="824044"/>
                        </a:cubicBezTo>
                        <a:close/>
                      </a:path>
                      <a:path w="4170314" h="2477296" fill="none" stroke="0" extrusionOk="0">
                        <a:moveTo>
                          <a:pt x="453038" y="1501115"/>
                        </a:moveTo>
                        <a:cubicBezTo>
                          <a:pt x="358885" y="1503453"/>
                          <a:pt x="273988" y="1498956"/>
                          <a:pt x="208515" y="1455411"/>
                        </a:cubicBezTo>
                        <a:moveTo>
                          <a:pt x="668794" y="2001276"/>
                        </a:moveTo>
                        <a:cubicBezTo>
                          <a:pt x="623238" y="2009340"/>
                          <a:pt x="601298" y="2023174"/>
                          <a:pt x="561833" y="2023124"/>
                        </a:cubicBezTo>
                        <a:moveTo>
                          <a:pt x="1590704" y="2241608"/>
                        </a:moveTo>
                        <a:cubicBezTo>
                          <a:pt x="1570572" y="2206405"/>
                          <a:pt x="1547101" y="2178407"/>
                          <a:pt x="1526218" y="2141828"/>
                        </a:cubicBezTo>
                        <a:moveTo>
                          <a:pt x="2782815" y="1992789"/>
                        </a:moveTo>
                        <a:cubicBezTo>
                          <a:pt x="2783047" y="2031857"/>
                          <a:pt x="2769454" y="2064391"/>
                          <a:pt x="2757040" y="2102260"/>
                        </a:cubicBezTo>
                        <a:moveTo>
                          <a:pt x="3294644" y="1316292"/>
                        </a:moveTo>
                        <a:cubicBezTo>
                          <a:pt x="3497508" y="1339920"/>
                          <a:pt x="3627885" y="1599898"/>
                          <a:pt x="3608479" y="1725504"/>
                        </a:cubicBezTo>
                        <a:moveTo>
                          <a:pt x="4034971" y="880472"/>
                        </a:moveTo>
                        <a:cubicBezTo>
                          <a:pt x="3980031" y="935888"/>
                          <a:pt x="3949319" y="988392"/>
                          <a:pt x="3895188" y="1033926"/>
                        </a:cubicBezTo>
                        <a:moveTo>
                          <a:pt x="3699608" y="311152"/>
                        </a:moveTo>
                        <a:cubicBezTo>
                          <a:pt x="3701877" y="330832"/>
                          <a:pt x="3706273" y="357945"/>
                          <a:pt x="3706945" y="383636"/>
                        </a:cubicBezTo>
                        <a:moveTo>
                          <a:pt x="2807045" y="226626"/>
                        </a:moveTo>
                        <a:cubicBezTo>
                          <a:pt x="2824199" y="193516"/>
                          <a:pt x="2844630" y="155407"/>
                          <a:pt x="2878674" y="134186"/>
                        </a:cubicBezTo>
                        <a:moveTo>
                          <a:pt x="2137382" y="270667"/>
                        </a:moveTo>
                        <a:cubicBezTo>
                          <a:pt x="2147483" y="240980"/>
                          <a:pt x="2151931" y="218125"/>
                          <a:pt x="2172038" y="190958"/>
                        </a:cubicBezTo>
                        <a:moveTo>
                          <a:pt x="1351490" y="297734"/>
                        </a:moveTo>
                        <a:cubicBezTo>
                          <a:pt x="1407719" y="311408"/>
                          <a:pt x="1449232" y="350639"/>
                          <a:pt x="1476985" y="375034"/>
                        </a:cubicBezTo>
                        <a:moveTo>
                          <a:pt x="398399" y="905417"/>
                        </a:moveTo>
                        <a:cubicBezTo>
                          <a:pt x="391012" y="878529"/>
                          <a:pt x="378006" y="853867"/>
                          <a:pt x="376486" y="824044"/>
                        </a:cubicBezTo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F28DD7-2077-4CB0-8A48-7F1DF2792AEF}"/>
              </a:ext>
            </a:extLst>
          </p:cNvPr>
          <p:cNvSpPr txBox="1"/>
          <p:nvPr/>
        </p:nvSpPr>
        <p:spPr>
          <a:xfrm>
            <a:off x="1651365" y="428282"/>
            <a:ext cx="687535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Vận dụng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Trải nghiệm</a:t>
            </a:r>
            <a:endParaRPr kumimoji="0" lang="en-US" sz="4400" b="1" i="0" u="none" strike="noStrike" kern="1200" cap="none" spc="0" normalizeH="0" baseline="0" noProof="0" dirty="0">
              <a:ln w="22225">
                <a:solidFill>
                  <a:srgbClr val="00B050"/>
                </a:solidFill>
                <a:prstDash val="solid"/>
              </a:ln>
              <a:solidFill>
                <a:srgbClr val="FF0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252728-ECB0-4011-A212-70C51A9C381C}"/>
              </a:ext>
            </a:extLst>
          </p:cNvPr>
          <p:cNvSpPr txBox="1"/>
          <p:nvPr/>
        </p:nvSpPr>
        <p:spPr>
          <a:xfrm>
            <a:off x="1393795" y="3721297"/>
            <a:ext cx="100051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Xem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trước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sau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 47 – Tiết 2: Luyện tập</a:t>
            </a:r>
            <a:r>
              <a:rPr kumimoji="0" lang="en-US" sz="36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 trang 38, 39)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C6BD0D-58E8-4791-A60D-0DE31B7E40DD}"/>
              </a:ext>
            </a:extLst>
          </p:cNvPr>
          <p:cNvSpPr txBox="1"/>
          <p:nvPr/>
        </p:nvSpPr>
        <p:spPr>
          <a:xfrm>
            <a:off x="1393795" y="2919910"/>
            <a:ext cx="10380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Hôm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nay con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97441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2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32925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flipH="1">
            <a:off x="8840497" y="3876788"/>
            <a:ext cx="3773430" cy="2705180"/>
          </a:xfrm>
          <a:prstGeom prst="rect">
            <a:avLst/>
          </a:prstGeom>
        </p:spPr>
      </p:pic>
      <p:pic>
        <p:nvPicPr>
          <p:cNvPr id="5" name="55"/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923993" y="-250353"/>
            <a:ext cx="9803219" cy="3679353"/>
          </a:xfrm>
          <a:prstGeom prst="rect">
            <a:avLst/>
          </a:prstGeom>
        </p:spPr>
      </p:pic>
      <p:grpSp>
        <p:nvGrpSpPr>
          <p:cNvPr id="7" name="57"/>
          <p:cNvGrpSpPr/>
          <p:nvPr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8" name="Group 4"/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9" name="Group 4"/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0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1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2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3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19" name="69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65622" y="720493"/>
            <a:ext cx="732980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Chào</a:t>
            </a:r>
            <a:r>
              <a:rPr kumimoji="0" lang="en-US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5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mừng</a:t>
            </a:r>
            <a:r>
              <a:rPr kumimoji="0" lang="en-US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5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các</a:t>
            </a:r>
            <a:r>
              <a:rPr kumimoji="0" lang="vi-VN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con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5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đến</a:t>
            </a:r>
            <a:r>
              <a:rPr kumimoji="0" lang="en-US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5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với</a:t>
            </a:r>
            <a:r>
              <a:rPr kumimoji="0" lang="en-US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vi-VN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giờ học</a:t>
            </a:r>
            <a:r>
              <a:rPr kumimoji="0" lang="en-US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5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Toán</a:t>
            </a:r>
            <a:r>
              <a:rPr kumimoji="0" lang="vi-VN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!!!</a:t>
            </a:r>
            <a:endParaRPr kumimoji="0" lang="en-US" altLang="zh-CN" sz="54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Times New Roman" pitchFamily="18" charset="0"/>
              <a:ea typeface="等线" panose="02010600030101010101" pitchFamily="2" charset="-122"/>
              <a:cs typeface="Times New Roman" pitchFamily="18" charset="0"/>
              <a:sym typeface="+mn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57532" y="6463016"/>
            <a:ext cx="94867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Bản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quyền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thuộc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: FB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- https://www.facebook.com/huongthaoGADT/</a:t>
            </a:r>
          </a:p>
        </p:txBody>
      </p:sp>
      <p:pic>
        <p:nvPicPr>
          <p:cNvPr id="24" name="Picture 9" descr="E:\0000000我图PPT\00001PNG素材\儿童卡通\tr.png">
            <a:extLst>
              <a:ext uri="{FF2B5EF4-FFF2-40B4-BE49-F238E27FC236}">
                <a16:creationId xmlns:a16="http://schemas.microsoft.com/office/drawing/2014/main" id="{ACA0DB5F-4724-4F2B-B654-4FC1D4BD7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ounded Rectangle 19"/>
          <p:cNvSpPr/>
          <p:nvPr/>
        </p:nvSpPr>
        <p:spPr>
          <a:xfrm>
            <a:off x="8921809" y="111095"/>
            <a:ext cx="3067941" cy="26492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923993" y="6560702"/>
            <a:ext cx="7997816" cy="25038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502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4F28DD7-2077-4CB0-8A48-7F1DF2792AEF}"/>
              </a:ext>
            </a:extLst>
          </p:cNvPr>
          <p:cNvSpPr txBox="1"/>
          <p:nvPr/>
        </p:nvSpPr>
        <p:spPr>
          <a:xfrm>
            <a:off x="3640135" y="2748936"/>
            <a:ext cx="49117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 w="22225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Khởi</a:t>
            </a: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22225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động</a:t>
            </a:r>
            <a:endParaRPr kumimoji="0" lang="en-US" sz="7200" b="1" i="0" u="none" strike="noStrike" kern="1200" cap="none" spc="0" normalizeH="0" baseline="0" noProof="0" dirty="0">
              <a:ln w="22225">
                <a:solidFill>
                  <a:srgbClr val="FFFF00"/>
                </a:solidFill>
                <a:prstDash val="solid"/>
              </a:ln>
              <a:solidFill>
                <a:srgbClr val="FFFF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742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13967" y="4319756"/>
            <a:ext cx="2768600" cy="243636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68346" y="2094452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4173" y="2567156"/>
            <a:ext cx="115169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ungee Inline" pitchFamily="2" charset="0"/>
                <a:ea typeface="+mn-ea"/>
                <a:cs typeface="+mn-cs"/>
              </a:rPr>
              <a:t>GIÚP MÈO CON BẮT CHUỘT</a:t>
            </a:r>
          </a:p>
        </p:txBody>
      </p:sp>
    </p:spTree>
    <p:extLst>
      <p:ext uri="{BB962C8B-B14F-4D97-AF65-F5344CB8AC3E}">
        <p14:creationId xmlns:p14="http://schemas.microsoft.com/office/powerpoint/2010/main" val="2333421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ĐC SHARE MIỄN PHÍ BỞI NK POWERSKILLS"/>
          <p:cNvPicPr>
            <a:picLocks noChangeAspect="1"/>
          </p:cNvPicPr>
          <p:nvPr/>
        </p:nvPicPr>
        <p:blipFill rotWithShape="1">
          <a:blip r:embed="rId3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grpSp>
        <p:nvGrpSpPr>
          <p:cNvPr id="3" name="CẤM BUÔN BÁN, CẤM REUP"/>
          <p:cNvGrpSpPr/>
          <p:nvPr/>
        </p:nvGrpSpPr>
        <p:grpSpPr>
          <a:xfrm>
            <a:off x="-431800" y="5430837"/>
            <a:ext cx="12829511" cy="4785184"/>
            <a:chOff x="-279400" y="5583237"/>
            <a:chExt cx="12829511" cy="4785184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79400" y="5583237"/>
              <a:ext cx="3326606" cy="1769471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5"/>
            <a:srcRect b="5532"/>
            <a:stretch/>
          </p:blipFill>
          <p:spPr>
            <a:xfrm>
              <a:off x="293100" y="8615471"/>
              <a:ext cx="12257011" cy="1734816"/>
            </a:xfrm>
            <a:prstGeom prst="rect">
              <a:avLst/>
            </a:prstGeom>
          </p:spPr>
        </p:pic>
        <p:sp>
          <p:nvSpPr>
            <p:cNvPr id="25" name="Rounded Rectangle 24">
              <a:hlinkClick r:id="rId6"/>
            </p:cNvPr>
            <p:cNvSpPr/>
            <p:nvPr/>
          </p:nvSpPr>
          <p:spPr>
            <a:xfrm>
              <a:off x="293100" y="8634537"/>
              <a:ext cx="12257011" cy="1733884"/>
            </a:xfrm>
            <a:prstGeom prst="roundRect">
              <a:avLst/>
            </a:prstGeom>
            <a:blipFill>
              <a:blip r:embed="rId7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Vào http://fb.com/nkpowerskills tải game miễn phí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896" y="2990850"/>
            <a:ext cx="1609725" cy="1609725"/>
          </a:xfrm>
          <a:prstGeom prst="rect">
            <a:avLst/>
          </a:prstGeom>
        </p:spPr>
      </p:pic>
      <p:pic>
        <p:nvPicPr>
          <p:cNvPr id="8" name="ĐC SHARE MIỄN PHÍ BỞI NK POWERSKILLS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885" y="5039741"/>
            <a:ext cx="2415382" cy="1174523"/>
          </a:xfrm>
          <a:prstGeom prst="rect">
            <a:avLst/>
          </a:prstGeom>
        </p:spPr>
      </p:pic>
      <p:pic>
        <p:nvPicPr>
          <p:cNvPr id="9" name="CẤM BUÔN BÁN, CẤM REUP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1228" y="1268123"/>
            <a:ext cx="2746772" cy="1488367"/>
          </a:xfrm>
          <a:prstGeom prst="rect">
            <a:avLst/>
          </a:prstGeom>
        </p:spPr>
      </p:pic>
      <p:pic>
        <p:nvPicPr>
          <p:cNvPr id="10" name="Vào http://fb.com/nkpowerskills tải game miễn phí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702" y="5430837"/>
            <a:ext cx="3007626" cy="1422830"/>
          </a:xfrm>
          <a:prstGeom prst="rect">
            <a:avLst/>
          </a:prstGeom>
        </p:spPr>
      </p:pic>
      <p:pic>
        <p:nvPicPr>
          <p:cNvPr id="32" name="ĐC SHARE MIỄN PHÍ BỞI NK POWERSKILLS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87" y="111609"/>
            <a:ext cx="1808243" cy="2210076"/>
          </a:xfrm>
          <a:prstGeom prst="rect">
            <a:avLst/>
          </a:prstGeom>
        </p:spPr>
      </p:pic>
      <p:pic>
        <p:nvPicPr>
          <p:cNvPr id="31" name="CẤM BUÔN BÁN, CẤM REUP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98" y="4303246"/>
            <a:ext cx="1824787" cy="2230297"/>
          </a:xfrm>
          <a:prstGeom prst="rect">
            <a:avLst/>
          </a:prstGeom>
        </p:spPr>
      </p:pic>
      <p:pic>
        <p:nvPicPr>
          <p:cNvPr id="30" name="Vào http://fb.com/nkpowerskills tải game miễn phí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944" y="3759156"/>
            <a:ext cx="1898323" cy="2320174"/>
          </a:xfrm>
          <a:prstGeom prst="rect">
            <a:avLst/>
          </a:prstGeom>
        </p:spPr>
      </p:pic>
      <p:pic>
        <p:nvPicPr>
          <p:cNvPr id="29" name="ĐC SHARE MIỄN PHÍ BỞI NK POWERSKILLS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8238" y="1800177"/>
            <a:ext cx="1838928" cy="2247579"/>
          </a:xfrm>
          <a:prstGeom prst="rect">
            <a:avLst/>
          </a:prstGeom>
        </p:spPr>
      </p:pic>
      <p:pic>
        <p:nvPicPr>
          <p:cNvPr id="2" name="CẤM BUÔN BÁN, CẤM REUP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3118" y="4414119"/>
            <a:ext cx="1815342" cy="2218752"/>
          </a:xfrm>
          <a:prstGeom prst="rect">
            <a:avLst/>
          </a:prstGeom>
        </p:spPr>
      </p:pic>
      <p:pic>
        <p:nvPicPr>
          <p:cNvPr id="5" name="Vào http://fb.com/nkpowerskills tải game miễn phí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21976" y="4104132"/>
            <a:ext cx="2768600" cy="2436368"/>
          </a:xfrm>
          <a:prstGeom prst="rect">
            <a:avLst/>
          </a:prstGeom>
        </p:spPr>
      </p:pic>
      <p:sp>
        <p:nvSpPr>
          <p:cNvPr id="38" name="ĐC SHARE MIỄN PHÍ BỞI NK POWERSKILLS">
            <a:hlinkClick r:id="rId14" action="ppaction://hlinksldjump"/>
          </p:cNvPr>
          <p:cNvSpPr/>
          <p:nvPr/>
        </p:nvSpPr>
        <p:spPr>
          <a:xfrm>
            <a:off x="7244544" y="5240466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39" name="CẤM BUÔN BÁN, CẤM REUP">
            <a:hlinkClick r:id="rId15" action="ppaction://hlinksldjump"/>
          </p:cNvPr>
          <p:cNvSpPr/>
          <p:nvPr/>
        </p:nvSpPr>
        <p:spPr>
          <a:xfrm>
            <a:off x="5812259" y="2862542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40" name="Vào http://fb.com/nkpowerskills tải game miễn phí">
            <a:hlinkClick r:id="rId16" action="ppaction://hlinksldjump"/>
          </p:cNvPr>
          <p:cNvSpPr/>
          <p:nvPr/>
        </p:nvSpPr>
        <p:spPr>
          <a:xfrm>
            <a:off x="3534107" y="4674409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41" name="ĐC SHARE MIỄN PHÍ BỞI NK POWERSKILLS">
            <a:hlinkClick r:id="rId17" action="ppaction://hlinksldjump"/>
          </p:cNvPr>
          <p:cNvSpPr/>
          <p:nvPr/>
        </p:nvSpPr>
        <p:spPr>
          <a:xfrm>
            <a:off x="911480" y="5360987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42" name="CẤM BUÔN BÁN, CẤM REUP">
            <a:hlinkClick r:id="rId18" action="ppaction://hlinksldjump"/>
          </p:cNvPr>
          <p:cNvSpPr/>
          <p:nvPr/>
        </p:nvSpPr>
        <p:spPr>
          <a:xfrm>
            <a:off x="1110399" y="1163221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5</a:t>
            </a:r>
          </a:p>
        </p:txBody>
      </p:sp>
      <p:pic>
        <p:nvPicPr>
          <p:cNvPr id="19" name="Vào http://fb.com/nkpowerskills tải game miễn phí"/>
          <p:cNvPicPr>
            <a:picLocks noChangeAspect="1"/>
          </p:cNvPicPr>
          <p:nvPr/>
        </p:nvPicPr>
        <p:blipFill rotWithShape="1">
          <a:blip r:embed="rId5"/>
          <a:srcRect b="5532"/>
          <a:stretch/>
        </p:blipFill>
        <p:spPr>
          <a:xfrm>
            <a:off x="140700" y="8463071"/>
            <a:ext cx="12257011" cy="1734816"/>
          </a:xfrm>
          <a:prstGeom prst="rect">
            <a:avLst/>
          </a:prstGeom>
        </p:spPr>
      </p:pic>
      <p:sp>
        <p:nvSpPr>
          <p:cNvPr id="20" name="ĐC SHARE MIỄN PHÍ BỞI NK POWERSKILLS">
            <a:hlinkClick r:id="rId6"/>
          </p:cNvPr>
          <p:cNvSpPr/>
          <p:nvPr/>
        </p:nvSpPr>
        <p:spPr>
          <a:xfrm>
            <a:off x="140700" y="8482137"/>
            <a:ext cx="12257011" cy="1733884"/>
          </a:xfrm>
          <a:prstGeom prst="roundRect">
            <a:avLst/>
          </a:prstGeom>
          <a:blipFill>
            <a:blip r:embed="rId7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9705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1.85185E-6 L 3.125E-6 -1.85185E-6 C -0.00469 -0.00834 -0.00873 -0.01806 -0.01407 -0.025 C -0.0168 -0.02847 -0.02344 -0.03056 -0.02344 -0.03056 C -0.03256 -0.04676 -0.02305 -0.03287 -0.03594 -0.04167 C -0.04037 -0.04468 -0.04415 -0.05023 -0.04844 -0.05278 C -0.05 -0.05371 -0.05157 -0.05486 -0.05313 -0.05556 C -0.05834 -0.05834 -0.06185 -0.05926 -0.06719 -0.06111 L -0.17813 -0.05834 C -0.18086 -0.05834 -0.1875 -0.05139 -0.18907 -0.05 C -0.19063 -0.04908 -0.19232 -0.04861 -0.19375 -0.04722 C -0.20456 -0.03773 -0.1918 -0.04468 -0.20469 -0.03889 C -0.20678 -0.03611 -0.20886 -0.03334 -0.21094 -0.03056 C -0.21407 -0.02685 -0.21771 -0.02431 -0.22032 -0.01945 C -0.22188 -0.01667 -0.22318 -0.01343 -0.225 -0.01111 C -0.22644 -0.00949 -0.22826 -0.00996 -0.22969 -0.00834 C -0.23777 -0.0007 -0.2375 -0.00023 -0.24219 0.00833 " pathEditMode="relative" ptsTypes="AAAAAAAAAAAAAAA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4219 0.00834 L -0.24219 0.0088 C -0.24297 -0.00856 -0.24297 -0.02569 -0.2444 -0.04236 C -0.24518 -0.05023 -0.2474 -0.05694 -0.24883 -0.06412 C -0.24948 -0.06782 -0.25026 -0.07175 -0.25104 -0.075 C -0.25248 -0.08101 -0.2543 -0.08703 -0.25534 -0.09305 C -0.25638 -0.09791 -0.25625 -0.10347 -0.25755 -0.10763 C -0.25912 -0.11319 -0.26185 -0.11736 -0.26406 -0.12222 C -0.26432 -0.12314 -0.2724 -0.16597 -0.275 -0.17291 C -0.28646 -0.20439 -0.28698 -0.2037 -0.29896 -0.22361 C -0.29974 -0.22847 -0.29974 -0.23402 -0.30117 -0.23819 C -0.30287 -0.24282 -0.30573 -0.24537 -0.30768 -0.24907 C -0.31029 -0.25393 -0.31211 -0.25879 -0.31432 -0.26365 C -0.31797 -0.28148 -0.31485 -0.2699 -0.32305 -0.28888 C -0.32461 -0.29259 -0.32552 -0.29675 -0.32735 -0.29976 C -0.32943 -0.30324 -0.33216 -0.30439 -0.33386 -0.30717 C -0.33867 -0.31412 -0.34115 -0.32569 -0.34701 -0.32893 L -0.36016 -0.33611 C -0.36224 -0.33726 -0.36445 -0.33958 -0.36667 -0.33958 L -0.37969 -0.33958 " pathEditMode="relative" rAng="0" ptsTypes="AAAAAAAAAAAAAAAAAAAA">
                                      <p:cBhvr>
                                        <p:cTn id="3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75" y="-1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0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7969 -0.33959 L -0.37969 -0.33959 C -0.38802 -0.32941 -0.39623 -0.31876 -0.40469 -0.30904 C -0.41602 -0.29654 -0.428 -0.28612 -0.43906 -0.27292 L -0.44844 -0.26181 C -0.45 -0.25718 -0.45156 -0.25255 -0.45313 -0.24792 C -0.45521 -0.24237 -0.45808 -0.23751 -0.45938 -0.23126 C -0.46042 -0.22663 -0.46107 -0.22154 -0.4625 -0.21737 C -0.46628 -0.20765 -0.47136 -0.19954 -0.475 -0.18959 C -0.48854 -0.15394 -0.48047 -0.16066 -0.49219 -0.15348 C -0.49427 -0.147 -0.4961 -0.14029 -0.49844 -0.13404 C -0.50183 -0.12547 -0.50938 -0.10904 -0.50938 -0.10904 C -0.51433 -0.08311 -0.50638 -0.12154 -0.51563 -0.09237 C -0.5168 -0.08913 -0.51667 -0.08496 -0.51719 -0.08126 C -0.51849 -0.07408 -0.51966 -0.06876 -0.52188 -0.06181 C -0.52383 -0.05626 -0.52656 -0.05117 -0.52813 -0.04515 C -0.52917 -0.04144 -0.53008 -0.03751 -0.53125 -0.03404 C -0.53425 -0.0264 -0.53776 -0.01968 -0.54063 -0.01181 C -0.54167 -0.00904 -0.54297 -0.00649 -0.54375 -0.00348 C -0.54453 -0.00093 -0.54479 0.00208 -0.54531 0.00485 C -0.54584 0.00671 -0.54636 0.00856 -0.54688 0.01041 " pathEditMode="relative" ptsTypes="AAAAAAAAAAAAAAAAAAAAA">
                                      <p:cBhvr>
                                        <p:cTn id="6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00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500"/>
                            </p:stCondLst>
                            <p:childTnLst>
                              <p:par>
                                <p:cTn id="7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500"/>
                            </p:stCondLst>
                            <p:childTnLst>
                              <p:par>
                                <p:cTn id="79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4688 0.01041 L -0.54688 0.01064 C -0.58112 0.0074 -0.56693 0.00879 -0.58959 0.00671 C -0.61224 0.00694 -0.63516 0.00625 -0.65768 0.00787 C -0.66055 0.0081 -0.6625 0.01064 -0.66485 0.0118 C -0.66719 0.01273 -0.66953 0.01365 -0.67188 0.01435 C -0.67565 0.01527 -0.67956 0.01574 -0.68334 0.01689 C -0.68659 0.01782 -0.68998 0.01851 -0.69323 0.01944 C -0.69623 0.02014 -0.69896 0.02106 -0.70169 0.02199 C -0.72761 0.02916 -0.70039 0.02129 -0.71732 0.02592 C -0.73164 0.02963 -0.70951 0.0243 -0.72735 0.02847 C -0.72969 0.03055 -0.7319 0.03287 -0.73438 0.03495 C -0.74297 0.04166 -0.73776 0.03564 -0.74584 0.04398 C -0.7474 0.0456 -0.7487 0.04722 -0.75 0.04907 C -0.75209 0.05139 -0.75339 0.05439 -0.75573 0.05671 L -0.76003 0.06064 L -0.76133 0.06458 " pathEditMode="relative" rAng="0" ptsTypes="AAAAAAAAAAAAAAAAA">
                                      <p:cBhvr>
                                        <p:cTn id="9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29" y="2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500"/>
                            </p:stCondLst>
                            <p:childTnLst>
                              <p:par>
                                <p:cTn id="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500"/>
                            </p:stCondLst>
                            <p:childTnLst>
                              <p:par>
                                <p:cTn id="10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500"/>
                            </p:stCondLst>
                            <p:childTnLst>
                              <p:par>
                                <p:cTn id="107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7000"/>
                            </p:stCondLst>
                            <p:childTnLst>
                              <p:par>
                                <p:cTn id="1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00"/>
                            </p:stCondLst>
                            <p:childTnLst>
                              <p:par>
                                <p:cTn id="1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6132 0.06459 L -0.76132 0.06505 C -0.75729 -0.03287 -0.7638 0.05649 -0.75325 -0.01018 C -0.75078 -0.02546 -0.74648 -0.07777 -0.74505 -0.09166 C -0.74401 -0.10277 -0.74297 -0.11412 -0.74088 -0.12546 C -0.7388 -0.13819 -0.73541 -0.15023 -0.73268 -0.16273 C -0.73203 -0.17291 -0.73164 -0.1831 -0.7306 -0.19328 C -0.73034 -0.19675 -0.72916 -0.19976 -0.72864 -0.20347 C -0.72487 -0.23726 -0.72448 -0.24884 -0.72239 -0.28148 C -0.72382 -0.35717 -0.72487 -0.43287 -0.72656 -0.50856 C -0.72721 -0.53588 -0.72773 -0.53588 -0.7306 -0.55601 C -0.73138 -0.56828 -0.73112 -0.58101 -0.73268 -0.59328 C -0.73385 -0.60138 -0.73711 -0.60879 -0.7388 -0.61689 C -0.73984 -0.62129 -0.7401 -0.62592 -0.74088 -0.63055 C -0.74205 -0.63611 -0.74362 -0.64189 -0.74505 -0.64745 C -0.7457 -0.65416 -0.74596 -0.66111 -0.747 -0.66782 C -0.74804 -0.67268 -0.75078 -0.68611 -0.75117 -0.68148 C -0.75364 -0.65463 -0.75234 -0.62708 -0.75325 -0.6 C -0.75547 -0.54351 -0.7552 -0.58541 -0.7552 -0.56944 " pathEditMode="relative" rAng="0" ptsTypes="AAAAAAAAAAAAAAAAAAA">
                                      <p:cBhvr>
                                        <p:cTn id="1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0" y="-37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500"/>
                            </p:stCondLst>
                            <p:childTnLst>
                              <p:par>
                                <p:cTn id="1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000"/>
                            </p:stCondLst>
                            <p:childTnLst>
                              <p:par>
                                <p:cTn id="1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500"/>
                            </p:stCondLst>
                            <p:childTnLst>
                              <p:par>
                                <p:cTn id="1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0" grpId="0" animBg="1"/>
      <p:bldP spid="41" grpId="0" animBg="1"/>
      <p:bldP spid="4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pic>
        <p:nvPicPr>
          <p:cNvPr id="12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5847" y="284810"/>
            <a:ext cx="4461296" cy="4461296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97" y="3311974"/>
            <a:ext cx="3333750" cy="2857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428" y="3626496"/>
            <a:ext cx="3333750" cy="28575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6254" y="3311974"/>
            <a:ext cx="3700692" cy="3172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114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CÂU HỎI: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2 x 5 = ?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10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16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20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15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04146" y="1078083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Káº¿t quáº£ hÃ¬nh áº£nh cho home ic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2982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CÂU HỎI: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20 : 5 = ?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631424" y="517724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4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6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552845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3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5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48146" y="392122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58018" y="4868371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04146" y="1078083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Káº¿t quáº£ hÃ¬nh áº£nh cho home ic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7172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CÂU HỎI: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5 x 8 = 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Alternates Black" panose="00000A00000000000000" pitchFamily="50" charset="0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40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35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45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30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04146" y="1078083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Káº¿t quáº£ hÃ¬nh áº£nh cho home ic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8558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</TotalTime>
  <Words>341</Words>
  <Application>Microsoft Office PowerPoint</Application>
  <PresentationFormat>Widescreen</PresentationFormat>
  <Paragraphs>97</Paragraphs>
  <Slides>19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19</vt:i4>
      </vt:variant>
    </vt:vector>
  </HeadingPairs>
  <TitlesOfParts>
    <vt:vector size="39" baseType="lpstr">
      <vt:lpstr>微软雅黑</vt:lpstr>
      <vt:lpstr>宋体</vt:lpstr>
      <vt:lpstr>.VnBlack</vt:lpstr>
      <vt:lpstr>Arial</vt:lpstr>
      <vt:lpstr>Arial-Rounded</vt:lpstr>
      <vt:lpstr>Bungee Inline</vt:lpstr>
      <vt:lpstr>Calibri</vt:lpstr>
      <vt:lpstr>Calibri Light</vt:lpstr>
      <vt:lpstr>等线</vt:lpstr>
      <vt:lpstr>Montserrat Alternates Black</vt:lpstr>
      <vt:lpstr>Times New Roman</vt:lpstr>
      <vt:lpstr>Utm AVO</vt:lpstr>
      <vt:lpstr>UTM Cookies</vt:lpstr>
      <vt:lpstr>Office Theme</vt:lpstr>
      <vt:lpstr>自定义设计方案</vt:lpstr>
      <vt:lpstr>1_Office Theme</vt:lpstr>
      <vt:lpstr>3_Office Theme</vt:lpstr>
      <vt:lpstr>第一PPT，www.1ppt.com</vt:lpstr>
      <vt:lpstr>2_Office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Administrator</cp:lastModifiedBy>
  <cp:revision>32</cp:revision>
  <dcterms:created xsi:type="dcterms:W3CDTF">2021-07-24T01:07:49Z</dcterms:created>
  <dcterms:modified xsi:type="dcterms:W3CDTF">2022-02-16T13:47:15Z</dcterms:modified>
</cp:coreProperties>
</file>