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notesSlides/notesSlide1.xml" ContentType="application/vnd.openxmlformats-officedocument.presentationml.notesSlide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0" r:id="rId3"/>
    <p:sldMasterId id="2147483690" r:id="rId4"/>
  </p:sldMasterIdLst>
  <p:notesMasterIdLst>
    <p:notesMasterId r:id="rId17"/>
  </p:notesMasterIdLst>
  <p:sldIdLst>
    <p:sldId id="373" r:id="rId5"/>
    <p:sldId id="367" r:id="rId6"/>
    <p:sldId id="368" r:id="rId7"/>
    <p:sldId id="363" r:id="rId8"/>
    <p:sldId id="268" r:id="rId9"/>
    <p:sldId id="336" r:id="rId10"/>
    <p:sldId id="298" r:id="rId11"/>
    <p:sldId id="369" r:id="rId12"/>
    <p:sldId id="365" r:id="rId13"/>
    <p:sldId id="370" r:id="rId14"/>
    <p:sldId id="371" r:id="rId15"/>
    <p:sldId id="372" r:id="rId16"/>
  </p:sldIdLst>
  <p:sldSz cx="12192000" cy="6858000"/>
  <p:notesSz cx="6858000" cy="9144000"/>
  <p:custDataLst>
    <p:tags r:id="rId18"/>
  </p:custData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-582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gs" Target="tags/tag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D1E2124-6ACC-4250-AE75-7946A2625632}" type="datetimeFigureOut">
              <a:rPr lang="en-US" smtClean="0"/>
              <a:t>2/22/2023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802B9-5DB1-44E7-8171-8C6FB32D2C4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7646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3331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1717019-9FE0-48DA-B0D8-117C5813B5F0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等线" panose="020F0502020204030204"/>
                <a:ea typeface="等线" panose="02010600030101010101" pitchFamily="2" charset="-122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9</a:t>
            </a:fld>
            <a:endParaRPr kumimoji="0" lang="zh-CN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等线" panose="020F0502020204030204"/>
              <a:ea typeface="等线" panose="02010600030101010101" pitchFamily="2" charset="-122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4377571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3" Type="http://schemas.openxmlformats.org/officeDocument/2006/relationships/image" Target="../media/image4.png"/><Relationship Id="rId7" Type="http://schemas.openxmlformats.org/officeDocument/2006/relationships/image" Target="../media/image8.png"/><Relationship Id="rId12" Type="http://schemas.openxmlformats.org/officeDocument/2006/relationships/image" Target="../media/image13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7.png"/><Relationship Id="rId11" Type="http://schemas.openxmlformats.org/officeDocument/2006/relationships/image" Target="../media/image12.png"/><Relationship Id="rId5" Type="http://schemas.openxmlformats.org/officeDocument/2006/relationships/image" Target="../media/image6.png"/><Relationship Id="rId10" Type="http://schemas.openxmlformats.org/officeDocument/2006/relationships/image" Target="../media/image11.png"/><Relationship Id="rId4" Type="http://schemas.openxmlformats.org/officeDocument/2006/relationships/image" Target="../media/image5.png"/><Relationship Id="rId9" Type="http://schemas.openxmlformats.org/officeDocument/2006/relationships/image" Target="../media/image10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A6C7EF1-2138-41C6-8730-10D6E11882D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>
            <a:extLst>
              <a:ext uri="{FF2B5EF4-FFF2-40B4-BE49-F238E27FC236}">
                <a16:creationId xmlns:a16="http://schemas.microsoft.com/office/drawing/2014/main" xmlns="" id="{0FC09F9C-4D2D-4822-AA68-23E2F097233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单击以编辑母版副标题样式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9A7B02E1-6600-4516-8212-8E38AFE89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7F0340C5-7E3A-4D5C-B2CA-166D21090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370C5C68-E650-4A3A-BC49-A01CB023D8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 descr="图片包含 事情&#10;&#10;已生成极高可信度的说明">
            <a:extLst>
              <a:ext uri="{FF2B5EF4-FFF2-40B4-BE49-F238E27FC236}">
                <a16:creationId xmlns:a16="http://schemas.microsoft.com/office/drawing/2014/main" xmlns="" id="{0FB86466-89CD-4F69-84E4-5313C587DBD1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AA51F90C-6016-44EB-A808-D33C407AC92F}"/>
              </a:ext>
            </a:extLst>
          </p:cNvPr>
          <p:cNvSpPr txBox="1"/>
          <p:nvPr userDrawn="1"/>
        </p:nvSpPr>
        <p:spPr>
          <a:xfrm>
            <a:off x="8906608" y="6596390"/>
            <a:ext cx="4097215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Design by: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1100" i="1" dirty="0" err="1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1100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tranthao121004@gmail.com </a:t>
            </a:r>
          </a:p>
        </p:txBody>
      </p:sp>
    </p:spTree>
    <p:extLst>
      <p:ext uri="{BB962C8B-B14F-4D97-AF65-F5344CB8AC3E}">
        <p14:creationId xmlns:p14="http://schemas.microsoft.com/office/powerpoint/2010/main" val="3185014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AB18831-B750-4360-8DD2-D2C4F0FDE9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5A87CC73-9300-42A2-B611-9A0DEE8ED5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0D4BC5E6-9192-456B-BB7A-D6FCDC6676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E4B14153-CF16-46D5-8523-7C66A7EED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53756B3A-E31B-44BC-A357-73F5EDCEF2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3415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>
            <a:extLst>
              <a:ext uri="{FF2B5EF4-FFF2-40B4-BE49-F238E27FC236}">
                <a16:creationId xmlns:a16="http://schemas.microsoft.com/office/drawing/2014/main" xmlns="" id="{22899807-5192-4098-BAED-6D1B73B393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竖排文字占位符 2">
            <a:extLst>
              <a:ext uri="{FF2B5EF4-FFF2-40B4-BE49-F238E27FC236}">
                <a16:creationId xmlns:a16="http://schemas.microsoft.com/office/drawing/2014/main" xmlns="" id="{43B7437E-317E-4E72-BD0F-96424D7DEEA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2E6BD8EA-D110-4D30-A546-FFE20E67EB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6A127AD-6044-4EBB-A42A-1074843A5D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E489A9E2-4B2F-4974-B7DA-3836DA7911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452838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1_自定义版式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6" name="L_blue"/>
          <p:cNvGrpSpPr/>
          <p:nvPr userDrawn="1"/>
        </p:nvGrpSpPr>
        <p:grpSpPr>
          <a:xfrm>
            <a:off x="-1" y="34210"/>
            <a:ext cx="343385" cy="6748492"/>
            <a:chOff x="228152" y="25657"/>
            <a:chExt cx="257539" cy="5061369"/>
          </a:xfrm>
        </p:grpSpPr>
        <p:pic>
          <p:nvPicPr>
            <p:cNvPr id="27" name="Picture 2" descr="F:\1-原创素材\1_mm1102\PPT\PPT_014\materaials\page_1.png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6975"/>
            <a:stretch/>
          </p:blipFill>
          <p:spPr bwMode="auto">
            <a:xfrm>
              <a:off x="228152" y="25657"/>
              <a:ext cx="257539" cy="431415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28" name="Picture 10" descr="F:\1-原创素材\1_mm1102\PPT\PPT_014\materaials\page_9.png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5100"/>
            <a:stretch/>
          </p:blipFill>
          <p:spPr bwMode="auto">
            <a:xfrm>
              <a:off x="228152" y="2303703"/>
              <a:ext cx="122308" cy="2783323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33" name="R_blue"/>
          <p:cNvGrpSpPr/>
          <p:nvPr userDrawn="1"/>
        </p:nvGrpSpPr>
        <p:grpSpPr>
          <a:xfrm rot="10800000">
            <a:off x="11952739" y="423057"/>
            <a:ext cx="264115" cy="6405652"/>
            <a:chOff x="8912859" y="317293"/>
            <a:chExt cx="198086" cy="4804239"/>
          </a:xfrm>
        </p:grpSpPr>
        <p:grpSp>
          <p:nvGrpSpPr>
            <p:cNvPr id="34" name="组合 33"/>
            <p:cNvGrpSpPr/>
            <p:nvPr/>
          </p:nvGrpSpPr>
          <p:grpSpPr>
            <a:xfrm>
              <a:off x="8912859" y="573309"/>
              <a:ext cx="198086" cy="4548223"/>
              <a:chOff x="8912859" y="573309"/>
              <a:chExt cx="198086" cy="4548223"/>
            </a:xfrm>
          </p:grpSpPr>
          <p:pic>
            <p:nvPicPr>
              <p:cNvPr id="36" name="Picture 3" descr="F:\1-原创素材\1_mm1102\PPT\PPT_014\materaials\page_2.png"/>
              <p:cNvPicPr>
                <a:picLocks noChangeAspect="1" noChangeArrowheads="1"/>
              </p:cNvPicPr>
              <p:nvPr/>
            </p:nvPicPr>
            <p:blipFill rotWithShape="1"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6731"/>
              <a:stretch/>
            </p:blipFill>
            <p:spPr bwMode="auto">
              <a:xfrm>
                <a:off x="8939525" y="2572170"/>
                <a:ext cx="171420" cy="2549362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  <p:pic>
            <p:nvPicPr>
              <p:cNvPr id="37" name="Picture 8" descr="F:\1-原创素材\1_mm1102\PPT\PPT_014\materaials\page_7.png"/>
              <p:cNvPicPr>
                <a:picLocks noChangeAspect="1" noChangeArrowheads="1"/>
              </p:cNvPicPr>
              <p:nvPr/>
            </p:nvPicPr>
            <p:blipFill rotWithShape="1"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52512"/>
              <a:stretch/>
            </p:blipFill>
            <p:spPr bwMode="auto">
              <a:xfrm>
                <a:off x="8912859" y="573309"/>
                <a:ext cx="198086" cy="4356505"/>
              </a:xfrm>
              <a:prstGeom prst="rect">
                <a:avLst/>
              </a:prstGeom>
              <a:noFill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</p:pic>
        </p:grpSp>
        <p:pic>
          <p:nvPicPr>
            <p:cNvPr id="35" name="Picture 9" descr="F:\1-原创素材\1_mm1102\PPT\PPT_014\materaials\page_8.png"/>
            <p:cNvPicPr>
              <a:picLocks noChangeAspect="1" noChangeArrowheads="1"/>
            </p:cNvPicPr>
            <p:nvPr/>
          </p:nvPicPr>
          <p:blipFill rotWithShape="1"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2223"/>
            <a:stretch/>
          </p:blipFill>
          <p:spPr bwMode="auto">
            <a:xfrm>
              <a:off x="8912859" y="317293"/>
              <a:ext cx="198086" cy="2791391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1" name="组合 2050"/>
          <p:cNvGrpSpPr/>
          <p:nvPr userDrawn="1"/>
        </p:nvGrpSpPr>
        <p:grpSpPr>
          <a:xfrm>
            <a:off x="367688" y="1"/>
            <a:ext cx="11969005" cy="380567"/>
            <a:chOff x="275766" y="485353"/>
            <a:chExt cx="8976754" cy="285425"/>
          </a:xfrm>
        </p:grpSpPr>
        <p:pic>
          <p:nvPicPr>
            <p:cNvPr id="30" name="T1_green" descr="F:\1-原创素材\1_mm1102\PPT\PPT_014\materaials\page_3.png"/>
            <p:cNvPicPr>
              <a:picLocks noChangeAspect="1" noChangeArrowheads="1"/>
            </p:cNvPicPr>
            <p:nvPr userDrawn="1"/>
          </p:nvPicPr>
          <p:blipFill rotWithShape="1"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9555"/>
            <a:stretch/>
          </p:blipFill>
          <p:spPr bwMode="auto">
            <a:xfrm>
              <a:off x="275766" y="485353"/>
              <a:ext cx="3352228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1" name="T3_red" descr="F:\1-原创素材\1_mm1102\PPT\PPT_014\materaials\page_11.png"/>
            <p:cNvPicPr>
              <a:picLocks noChangeAspect="1" noChangeArrowheads="1"/>
            </p:cNvPicPr>
            <p:nvPr userDrawn="1"/>
          </p:nvPicPr>
          <p:blipFill rotWithShape="1"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6958"/>
            <a:stretch/>
          </p:blipFill>
          <p:spPr bwMode="auto">
            <a:xfrm>
              <a:off x="4601781" y="485353"/>
              <a:ext cx="4154097" cy="11711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2" name="T4_orange" descr="F:\1-原创素材\1_mm1102\PPT\PPT_014\materaials\page_5.png"/>
            <p:cNvPicPr>
              <a:picLocks noChangeAspect="1" noChangeArrowheads="1"/>
            </p:cNvPicPr>
            <p:nvPr userDrawn="1"/>
          </p:nvPicPr>
          <p:blipFill rotWithShape="1"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2483"/>
            <a:stretch/>
          </p:blipFill>
          <p:spPr bwMode="auto">
            <a:xfrm>
              <a:off x="7393557" y="485353"/>
              <a:ext cx="1858963" cy="18425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8" name="T2_orange" descr="F:\1-原创素材\1_mm1102\PPT\PPT_014\materaials\page_6.png"/>
            <p:cNvPicPr>
              <a:picLocks noChangeAspect="1" noChangeArrowheads="1"/>
            </p:cNvPicPr>
            <p:nvPr userDrawn="1"/>
          </p:nvPicPr>
          <p:blipFill rotWithShape="1"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50170"/>
            <a:stretch/>
          </p:blipFill>
          <p:spPr bwMode="auto">
            <a:xfrm>
              <a:off x="2914947" y="485353"/>
              <a:ext cx="2239898" cy="28542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2052" name="组合 2051"/>
          <p:cNvGrpSpPr/>
          <p:nvPr userDrawn="1"/>
        </p:nvGrpSpPr>
        <p:grpSpPr>
          <a:xfrm>
            <a:off x="200396" y="6557731"/>
            <a:ext cx="11474107" cy="300269"/>
            <a:chOff x="150297" y="4506158"/>
            <a:chExt cx="8605580" cy="225202"/>
          </a:xfrm>
        </p:grpSpPr>
        <p:pic>
          <p:nvPicPr>
            <p:cNvPr id="29" name="B2_green" descr="F:\1-原创素材\1_mm1102\PPT\PPT_014\materaials\page_10.png"/>
            <p:cNvPicPr>
              <a:picLocks noChangeAspect="1" noChangeArrowheads="1"/>
            </p:cNvPicPr>
            <p:nvPr userDrawn="1"/>
          </p:nvPicPr>
          <p:blipFill rotWithShape="1"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64666"/>
            <a:stretch/>
          </p:blipFill>
          <p:spPr bwMode="auto">
            <a:xfrm rot="10800000">
              <a:off x="4612256" y="4506158"/>
              <a:ext cx="4143621" cy="22520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39" name="B1_red" descr="F:\1-原创素材\1_mm1102\PPT\PPT_014\materaials\page_4.png"/>
            <p:cNvPicPr>
              <a:picLocks noChangeAspect="1" noChangeArrowheads="1"/>
            </p:cNvPicPr>
            <p:nvPr userDrawn="1"/>
          </p:nvPicPr>
          <p:blipFill rotWithShape="1"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70952"/>
            <a:stretch/>
          </p:blipFill>
          <p:spPr bwMode="auto">
            <a:xfrm rot="10800000">
              <a:off x="150297" y="4562632"/>
              <a:ext cx="5400707" cy="16872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1335060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Tm="1000">
        <p:split orient="vert"/>
      </p:transition>
    </mc:Choice>
    <mc:Fallback xmlns="">
      <p:transition spd="slow" advTm="1000">
        <p:split orient="vert"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653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4362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139194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926646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90563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4961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3062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D6AAE625-CCE1-44F6-895D-5AF7016B33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8FA83C3F-BA58-4315-BFDF-E60BCC01F2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720B4E28-BD5D-4F3F-B69C-DBAEC1F219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9C625689-122D-4A42-93C0-0286D12F7C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84B6780-D01C-4C9C-B42E-7A4F26B8D0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181492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4063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484413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413557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10909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14400" y="2131485"/>
            <a:ext cx="10363200" cy="1468967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5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91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75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833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9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75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70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66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09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CDCB7474-AC18-4462-9967-766FB798D0E5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165600" y="6356351"/>
            <a:ext cx="3860800" cy="366183"/>
          </a:xfrm>
          <a:prstGeom prst="rect">
            <a:avLst/>
          </a:prstGeom>
        </p:spPr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8737600" y="6356351"/>
            <a:ext cx="2844800" cy="366183"/>
          </a:xfrm>
          <a:prstGeom prst="rect">
            <a:avLst/>
          </a:prstGeom>
        </p:spPr>
        <p:txBody>
          <a:bodyPr/>
          <a:lstStyle/>
          <a:p>
            <a:fld id="{A4D9A019-0009-41E6-843E-D66C74BC76A4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09059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1882626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17" name="Group 16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18" name="Freeform 17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9" name="Freeform 18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20" name="Freeform 19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chemeClr val="bg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13" name="Group 12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14" name="Oval 13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5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5" name="Oval 14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6" name="Oval 15"/>
            <p:cNvSpPr/>
            <p:nvPr/>
          </p:nvSpPr>
          <p:spPr>
            <a:xfrm>
              <a:off x="254348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918304880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58251665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F95D5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chemeClr val="accent6">
                <a:lumMod val="40000"/>
                <a:lumOff val="6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42721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228101248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578159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76C29D3C-433F-4A63-8FF5-36EE97F0E3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908A0D82-1BDE-4956-BBE7-876EF4C9C3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D3A7D608-4FD4-4089-A182-A5B58F7492D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4202FDCD-14CB-478B-AB8C-D7E3D4A39A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D7912418-15EB-4B02-B1ED-DF9966177A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14556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"/>
          <p:cNvSpPr/>
          <p:nvPr userDrawn="1"/>
        </p:nvSpPr>
        <p:spPr>
          <a:xfrm>
            <a:off x="415879" y="233253"/>
            <a:ext cx="11385753" cy="1530251"/>
          </a:xfrm>
          <a:custGeom>
            <a:avLst/>
            <a:gdLst>
              <a:gd name="connsiteX0" fmla="*/ 0 w 6378151"/>
              <a:gd name="connsiteY0" fmla="*/ 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0 w 6378151"/>
              <a:gd name="connsiteY4" fmla="*/ 0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172122 w 6378151"/>
              <a:gd name="connsiteY0" fmla="*/ 161365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172122 w 6378151"/>
              <a:gd name="connsiteY4" fmla="*/ 161365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182880 h 1143000"/>
              <a:gd name="connsiteX1" fmla="*/ 6378151 w 6378151"/>
              <a:gd name="connsiteY1" fmla="*/ 0 h 1143000"/>
              <a:gd name="connsiteX2" fmla="*/ 6378151 w 6378151"/>
              <a:gd name="connsiteY2" fmla="*/ 1143000 h 1143000"/>
              <a:gd name="connsiteX3" fmla="*/ 0 w 6378151"/>
              <a:gd name="connsiteY3" fmla="*/ 1143000 h 1143000"/>
              <a:gd name="connsiteX4" fmla="*/ 204395 w 6378151"/>
              <a:gd name="connsiteY4" fmla="*/ 182880 h 1143000"/>
              <a:gd name="connsiteX0" fmla="*/ 204395 w 6378151"/>
              <a:gd name="connsiteY0" fmla="*/ 74634 h 1034754"/>
              <a:gd name="connsiteX1" fmla="*/ 6119967 w 6378151"/>
              <a:gd name="connsiteY1" fmla="*/ 63876 h 1034754"/>
              <a:gd name="connsiteX2" fmla="*/ 6378151 w 6378151"/>
              <a:gd name="connsiteY2" fmla="*/ 1034754 h 1034754"/>
              <a:gd name="connsiteX3" fmla="*/ 0 w 6378151"/>
              <a:gd name="connsiteY3" fmla="*/ 1034754 h 1034754"/>
              <a:gd name="connsiteX4" fmla="*/ 204395 w 6378151"/>
              <a:gd name="connsiteY4" fmla="*/ 74634 h 1034754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82083 h 1042203"/>
              <a:gd name="connsiteX1" fmla="*/ 6044663 w 6378151"/>
              <a:gd name="connsiteY1" fmla="*/ 39052 h 1042203"/>
              <a:gd name="connsiteX2" fmla="*/ 6378151 w 6378151"/>
              <a:gd name="connsiteY2" fmla="*/ 1042203 h 1042203"/>
              <a:gd name="connsiteX3" fmla="*/ 0 w 6378151"/>
              <a:gd name="connsiteY3" fmla="*/ 1042203 h 1042203"/>
              <a:gd name="connsiteX4" fmla="*/ 204395 w 6378151"/>
              <a:gd name="connsiteY4" fmla="*/ 82083 h 1042203"/>
              <a:gd name="connsiteX0" fmla="*/ 204395 w 6378151"/>
              <a:gd name="connsiteY0" fmla="*/ 209708 h 1169828"/>
              <a:gd name="connsiteX1" fmla="*/ 6044663 w 6378151"/>
              <a:gd name="connsiteY1" fmla="*/ 166677 h 1169828"/>
              <a:gd name="connsiteX2" fmla="*/ 6378151 w 6378151"/>
              <a:gd name="connsiteY2" fmla="*/ 1169828 h 1169828"/>
              <a:gd name="connsiteX3" fmla="*/ 0 w 6378151"/>
              <a:gd name="connsiteY3" fmla="*/ 1169828 h 1169828"/>
              <a:gd name="connsiteX4" fmla="*/ 204395 w 6378151"/>
              <a:gd name="connsiteY4" fmla="*/ 209708 h 1169828"/>
              <a:gd name="connsiteX0" fmla="*/ 204395 w 6378151"/>
              <a:gd name="connsiteY0" fmla="*/ 216207 h 1176327"/>
              <a:gd name="connsiteX1" fmla="*/ 6044663 w 6378151"/>
              <a:gd name="connsiteY1" fmla="*/ 173176 h 1176327"/>
              <a:gd name="connsiteX2" fmla="*/ 6378151 w 6378151"/>
              <a:gd name="connsiteY2" fmla="*/ 1176327 h 1176327"/>
              <a:gd name="connsiteX3" fmla="*/ 0 w 6378151"/>
              <a:gd name="connsiteY3" fmla="*/ 1176327 h 1176327"/>
              <a:gd name="connsiteX4" fmla="*/ 204395 w 6378151"/>
              <a:gd name="connsiteY4" fmla="*/ 216207 h 1176327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9132 h 1203798"/>
              <a:gd name="connsiteX1" fmla="*/ 6044663 w 6378151"/>
              <a:gd name="connsiteY1" fmla="*/ 200647 h 1203798"/>
              <a:gd name="connsiteX2" fmla="*/ 6378151 w 6378151"/>
              <a:gd name="connsiteY2" fmla="*/ 1203798 h 1203798"/>
              <a:gd name="connsiteX3" fmla="*/ 0 w 6378151"/>
              <a:gd name="connsiteY3" fmla="*/ 1203798 h 1203798"/>
              <a:gd name="connsiteX4" fmla="*/ 311971 w 6378151"/>
              <a:gd name="connsiteY4" fmla="*/ 179132 h 1203798"/>
              <a:gd name="connsiteX0" fmla="*/ 311971 w 6378151"/>
              <a:gd name="connsiteY0" fmla="*/ 171490 h 1196156"/>
              <a:gd name="connsiteX1" fmla="*/ 6044663 w 6378151"/>
              <a:gd name="connsiteY1" fmla="*/ 193005 h 1196156"/>
              <a:gd name="connsiteX2" fmla="*/ 6378151 w 6378151"/>
              <a:gd name="connsiteY2" fmla="*/ 1196156 h 1196156"/>
              <a:gd name="connsiteX3" fmla="*/ 0 w 6378151"/>
              <a:gd name="connsiteY3" fmla="*/ 1196156 h 1196156"/>
              <a:gd name="connsiteX4" fmla="*/ 311971 w 6378151"/>
              <a:gd name="connsiteY4" fmla="*/ 171490 h 1196156"/>
              <a:gd name="connsiteX0" fmla="*/ 311971 w 6378151"/>
              <a:gd name="connsiteY0" fmla="*/ 140008 h 1164674"/>
              <a:gd name="connsiteX1" fmla="*/ 6044663 w 6378151"/>
              <a:gd name="connsiteY1" fmla="*/ 161523 h 1164674"/>
              <a:gd name="connsiteX2" fmla="*/ 6378151 w 6378151"/>
              <a:gd name="connsiteY2" fmla="*/ 1164674 h 1164674"/>
              <a:gd name="connsiteX3" fmla="*/ 0 w 6378151"/>
              <a:gd name="connsiteY3" fmla="*/ 1164674 h 1164674"/>
              <a:gd name="connsiteX4" fmla="*/ 311971 w 6378151"/>
              <a:gd name="connsiteY4" fmla="*/ 140008 h 1164674"/>
              <a:gd name="connsiteX0" fmla="*/ 311971 w 6378151"/>
              <a:gd name="connsiteY0" fmla="*/ 130732 h 1155398"/>
              <a:gd name="connsiteX1" fmla="*/ 6044663 w 6378151"/>
              <a:gd name="connsiteY1" fmla="*/ 152247 h 1155398"/>
              <a:gd name="connsiteX2" fmla="*/ 6378151 w 6378151"/>
              <a:gd name="connsiteY2" fmla="*/ 1155398 h 1155398"/>
              <a:gd name="connsiteX3" fmla="*/ 0 w 6378151"/>
              <a:gd name="connsiteY3" fmla="*/ 1155398 h 1155398"/>
              <a:gd name="connsiteX4" fmla="*/ 311971 w 6378151"/>
              <a:gd name="connsiteY4" fmla="*/ 130732 h 1155398"/>
              <a:gd name="connsiteX0" fmla="*/ 311971 w 6378151"/>
              <a:gd name="connsiteY0" fmla="*/ 116775 h 1141441"/>
              <a:gd name="connsiteX1" fmla="*/ 5947844 w 6378151"/>
              <a:gd name="connsiteY1" fmla="*/ 159805 h 1141441"/>
              <a:gd name="connsiteX2" fmla="*/ 6378151 w 6378151"/>
              <a:gd name="connsiteY2" fmla="*/ 1141441 h 1141441"/>
              <a:gd name="connsiteX3" fmla="*/ 0 w 6378151"/>
              <a:gd name="connsiteY3" fmla="*/ 1141441 h 1141441"/>
              <a:gd name="connsiteX4" fmla="*/ 311971 w 6378151"/>
              <a:gd name="connsiteY4" fmla="*/ 116775 h 1141441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52822 h 1177488"/>
              <a:gd name="connsiteX1" fmla="*/ 6033906 w 6378151"/>
              <a:gd name="connsiteY1" fmla="*/ 142064 h 1177488"/>
              <a:gd name="connsiteX2" fmla="*/ 6378151 w 6378151"/>
              <a:gd name="connsiteY2" fmla="*/ 1177488 h 1177488"/>
              <a:gd name="connsiteX3" fmla="*/ 0 w 6378151"/>
              <a:gd name="connsiteY3" fmla="*/ 1177488 h 1177488"/>
              <a:gd name="connsiteX4" fmla="*/ 311971 w 6378151"/>
              <a:gd name="connsiteY4" fmla="*/ 152822 h 1177488"/>
              <a:gd name="connsiteX0" fmla="*/ 311971 w 6378151"/>
              <a:gd name="connsiteY0" fmla="*/ 119570 h 1144236"/>
              <a:gd name="connsiteX1" fmla="*/ 6033906 w 6378151"/>
              <a:gd name="connsiteY1" fmla="*/ 108812 h 1144236"/>
              <a:gd name="connsiteX2" fmla="*/ 6378151 w 6378151"/>
              <a:gd name="connsiteY2" fmla="*/ 1144236 h 1144236"/>
              <a:gd name="connsiteX3" fmla="*/ 0 w 6378151"/>
              <a:gd name="connsiteY3" fmla="*/ 1144236 h 1144236"/>
              <a:gd name="connsiteX4" fmla="*/ 311971 w 6378151"/>
              <a:gd name="connsiteY4" fmla="*/ 119570 h 1144236"/>
              <a:gd name="connsiteX0" fmla="*/ 311971 w 6378151"/>
              <a:gd name="connsiteY0" fmla="*/ 16611 h 1041277"/>
              <a:gd name="connsiteX1" fmla="*/ 6033906 w 6378151"/>
              <a:gd name="connsiteY1" fmla="*/ 5853 h 1041277"/>
              <a:gd name="connsiteX2" fmla="*/ 6378151 w 6378151"/>
              <a:gd name="connsiteY2" fmla="*/ 1041277 h 1041277"/>
              <a:gd name="connsiteX3" fmla="*/ 0 w 6378151"/>
              <a:gd name="connsiteY3" fmla="*/ 1041277 h 1041277"/>
              <a:gd name="connsiteX4" fmla="*/ 311971 w 6378151"/>
              <a:gd name="connsiteY4" fmla="*/ 16611 h 1041277"/>
              <a:gd name="connsiteX0" fmla="*/ 311971 w 6378151"/>
              <a:gd name="connsiteY0" fmla="*/ 100650 h 1125316"/>
              <a:gd name="connsiteX1" fmla="*/ 6033906 w 6378151"/>
              <a:gd name="connsiteY1" fmla="*/ 89892 h 1125316"/>
              <a:gd name="connsiteX2" fmla="*/ 6378151 w 6378151"/>
              <a:gd name="connsiteY2" fmla="*/ 1125316 h 1125316"/>
              <a:gd name="connsiteX3" fmla="*/ 0 w 6378151"/>
              <a:gd name="connsiteY3" fmla="*/ 1125316 h 1125316"/>
              <a:gd name="connsiteX4" fmla="*/ 311971 w 6378151"/>
              <a:gd name="connsiteY4" fmla="*/ 100650 h 1125316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8062 h 1132728"/>
              <a:gd name="connsiteX1" fmla="*/ 6001633 w 6378151"/>
              <a:gd name="connsiteY1" fmla="*/ 86546 h 1132728"/>
              <a:gd name="connsiteX2" fmla="*/ 6378151 w 6378151"/>
              <a:gd name="connsiteY2" fmla="*/ 1132728 h 1132728"/>
              <a:gd name="connsiteX3" fmla="*/ 0 w 6378151"/>
              <a:gd name="connsiteY3" fmla="*/ 1132728 h 1132728"/>
              <a:gd name="connsiteX4" fmla="*/ 311971 w 6378151"/>
              <a:gd name="connsiteY4" fmla="*/ 108062 h 1132728"/>
              <a:gd name="connsiteX0" fmla="*/ 311971 w 6378151"/>
              <a:gd name="connsiteY0" fmla="*/ 103312 h 1127978"/>
              <a:gd name="connsiteX1" fmla="*/ 6001633 w 6378151"/>
              <a:gd name="connsiteY1" fmla="*/ 81796 h 1127978"/>
              <a:gd name="connsiteX2" fmla="*/ 6378151 w 6378151"/>
              <a:gd name="connsiteY2" fmla="*/ 1127978 h 1127978"/>
              <a:gd name="connsiteX3" fmla="*/ 0 w 6378151"/>
              <a:gd name="connsiteY3" fmla="*/ 1127978 h 1127978"/>
              <a:gd name="connsiteX4" fmla="*/ 311971 w 6378151"/>
              <a:gd name="connsiteY4" fmla="*/ 103312 h 1127978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8455 h 1143121"/>
              <a:gd name="connsiteX1" fmla="*/ 6001633 w 6378151"/>
              <a:gd name="connsiteY1" fmla="*/ 96939 h 1143121"/>
              <a:gd name="connsiteX2" fmla="*/ 6378151 w 6378151"/>
              <a:gd name="connsiteY2" fmla="*/ 1143121 h 1143121"/>
              <a:gd name="connsiteX3" fmla="*/ 0 w 6378151"/>
              <a:gd name="connsiteY3" fmla="*/ 1143121 h 1143121"/>
              <a:gd name="connsiteX4" fmla="*/ 311971 w 6378151"/>
              <a:gd name="connsiteY4" fmla="*/ 118455 h 1143121"/>
              <a:gd name="connsiteX0" fmla="*/ 311971 w 6378151"/>
              <a:gd name="connsiteY0" fmla="*/ 113915 h 1138581"/>
              <a:gd name="connsiteX1" fmla="*/ 6001633 w 6378151"/>
              <a:gd name="connsiteY1" fmla="*/ 92399 h 1138581"/>
              <a:gd name="connsiteX2" fmla="*/ 6378151 w 6378151"/>
              <a:gd name="connsiteY2" fmla="*/ 1138581 h 1138581"/>
              <a:gd name="connsiteX3" fmla="*/ 0 w 6378151"/>
              <a:gd name="connsiteY3" fmla="*/ 1138581 h 1138581"/>
              <a:gd name="connsiteX4" fmla="*/ 311971 w 6378151"/>
              <a:gd name="connsiteY4" fmla="*/ 113915 h 1138581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  <a:gd name="connsiteX0" fmla="*/ 311971 w 6378151"/>
              <a:gd name="connsiteY0" fmla="*/ 123022 h 1147688"/>
              <a:gd name="connsiteX1" fmla="*/ 6001633 w 6378151"/>
              <a:gd name="connsiteY1" fmla="*/ 101506 h 1147688"/>
              <a:gd name="connsiteX2" fmla="*/ 6378151 w 6378151"/>
              <a:gd name="connsiteY2" fmla="*/ 1147688 h 1147688"/>
              <a:gd name="connsiteX3" fmla="*/ 0 w 6378151"/>
              <a:gd name="connsiteY3" fmla="*/ 1147688 h 1147688"/>
              <a:gd name="connsiteX4" fmla="*/ 311971 w 6378151"/>
              <a:gd name="connsiteY4" fmla="*/ 123022 h 11476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378151" h="1147688">
                <a:moveTo>
                  <a:pt x="311971" y="123022"/>
                </a:moveTo>
                <a:cubicBezTo>
                  <a:pt x="702453" y="8274"/>
                  <a:pt x="5352966" y="-74203"/>
                  <a:pt x="6001633" y="101506"/>
                </a:cubicBezTo>
                <a:cubicBezTo>
                  <a:pt x="6446285" y="575739"/>
                  <a:pt x="6266988" y="813304"/>
                  <a:pt x="6378151" y="1147688"/>
                </a:cubicBezTo>
                <a:lnTo>
                  <a:pt x="0" y="1147688"/>
                </a:lnTo>
                <a:cubicBezTo>
                  <a:pt x="57374" y="820476"/>
                  <a:pt x="-78891" y="439478"/>
                  <a:pt x="311971" y="123022"/>
                </a:cubicBezTo>
                <a:close/>
              </a:path>
            </a:pathLst>
          </a:custGeom>
          <a:solidFill>
            <a:srgbClr val="8AB03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/>
          </a:p>
        </p:txBody>
      </p:sp>
      <p:grpSp>
        <p:nvGrpSpPr>
          <p:cNvPr id="4" name="Group 3"/>
          <p:cNvGrpSpPr/>
          <p:nvPr userDrawn="1"/>
        </p:nvGrpSpPr>
        <p:grpSpPr>
          <a:xfrm>
            <a:off x="375207" y="1762125"/>
            <a:ext cx="11443218" cy="4803328"/>
            <a:chOff x="220782" y="1331119"/>
            <a:chExt cx="6436810" cy="3602496"/>
          </a:xfrm>
        </p:grpSpPr>
        <p:sp>
          <p:nvSpPr>
            <p:cNvPr id="5" name="Freeform 4"/>
            <p:cNvSpPr/>
            <p:nvPr/>
          </p:nvSpPr>
          <p:spPr>
            <a:xfrm>
              <a:off x="1630680" y="1333500"/>
              <a:ext cx="4968240" cy="7620"/>
            </a:xfrm>
            <a:custGeom>
              <a:avLst/>
              <a:gdLst>
                <a:gd name="connsiteX0" fmla="*/ 0 w 4968240"/>
                <a:gd name="connsiteY0" fmla="*/ 0 h 7620"/>
                <a:gd name="connsiteX1" fmla="*/ 2781300 w 4968240"/>
                <a:gd name="connsiteY1" fmla="*/ 0 h 7620"/>
                <a:gd name="connsiteX2" fmla="*/ 4968240 w 4968240"/>
                <a:gd name="connsiteY2" fmla="*/ 7620 h 76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4968240" h="7620">
                  <a:moveTo>
                    <a:pt x="0" y="0"/>
                  </a:moveTo>
                  <a:lnTo>
                    <a:pt x="2781300" y="0"/>
                  </a:lnTo>
                  <a:lnTo>
                    <a:pt x="4968240" y="7620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6" name="Freeform 5"/>
            <p:cNvSpPr/>
            <p:nvPr/>
          </p:nvSpPr>
          <p:spPr>
            <a:xfrm>
              <a:off x="220782" y="1333500"/>
              <a:ext cx="6436810" cy="3600115"/>
            </a:xfrm>
            <a:custGeom>
              <a:avLst/>
              <a:gdLst>
                <a:gd name="connsiteX0" fmla="*/ 6378138 w 6436810"/>
                <a:gd name="connsiteY0" fmla="*/ 0 h 3600115"/>
                <a:gd name="connsiteX1" fmla="*/ 6431478 w 6436810"/>
                <a:gd name="connsiteY1" fmla="*/ 723900 h 3600115"/>
                <a:gd name="connsiteX2" fmla="*/ 6431478 w 6436810"/>
                <a:gd name="connsiteY2" fmla="*/ 1607820 h 3600115"/>
                <a:gd name="connsiteX3" fmla="*/ 6400998 w 6436810"/>
                <a:gd name="connsiteY3" fmla="*/ 2400300 h 3600115"/>
                <a:gd name="connsiteX4" fmla="*/ 6332418 w 6436810"/>
                <a:gd name="connsiteY4" fmla="*/ 2895600 h 3600115"/>
                <a:gd name="connsiteX5" fmla="*/ 6240978 w 6436810"/>
                <a:gd name="connsiteY5" fmla="*/ 3177540 h 3600115"/>
                <a:gd name="connsiteX6" fmla="*/ 6088578 w 6436810"/>
                <a:gd name="connsiteY6" fmla="*/ 3390900 h 3600115"/>
                <a:gd name="connsiteX7" fmla="*/ 5814258 w 6436810"/>
                <a:gd name="connsiteY7" fmla="*/ 3520440 h 3600115"/>
                <a:gd name="connsiteX8" fmla="*/ 5440878 w 6436810"/>
                <a:gd name="connsiteY8" fmla="*/ 3573780 h 3600115"/>
                <a:gd name="connsiteX9" fmla="*/ 4564578 w 6436810"/>
                <a:gd name="connsiteY9" fmla="*/ 3573780 h 3600115"/>
                <a:gd name="connsiteX10" fmla="*/ 3833058 w 6436810"/>
                <a:gd name="connsiteY10" fmla="*/ 3566160 h 3600115"/>
                <a:gd name="connsiteX11" fmla="*/ 3116778 w 6436810"/>
                <a:gd name="connsiteY11" fmla="*/ 3566160 h 3600115"/>
                <a:gd name="connsiteX12" fmla="*/ 2423358 w 6436810"/>
                <a:gd name="connsiteY12" fmla="*/ 3581400 h 3600115"/>
                <a:gd name="connsiteX13" fmla="*/ 1874718 w 6436810"/>
                <a:gd name="connsiteY13" fmla="*/ 3596640 h 3600115"/>
                <a:gd name="connsiteX14" fmla="*/ 1333698 w 6436810"/>
                <a:gd name="connsiteY14" fmla="*/ 3596640 h 3600115"/>
                <a:gd name="connsiteX15" fmla="*/ 838398 w 6436810"/>
                <a:gd name="connsiteY15" fmla="*/ 3558540 h 3600115"/>
                <a:gd name="connsiteX16" fmla="*/ 579318 w 6436810"/>
                <a:gd name="connsiteY16" fmla="*/ 3497580 h 3600115"/>
                <a:gd name="connsiteX17" fmla="*/ 388818 w 6436810"/>
                <a:gd name="connsiteY17" fmla="*/ 3413760 h 3600115"/>
                <a:gd name="connsiteX18" fmla="*/ 266898 w 6436810"/>
                <a:gd name="connsiteY18" fmla="*/ 3314700 h 3600115"/>
                <a:gd name="connsiteX19" fmla="*/ 175458 w 6436810"/>
                <a:gd name="connsiteY19" fmla="*/ 3124200 h 3600115"/>
                <a:gd name="connsiteX20" fmla="*/ 114498 w 6436810"/>
                <a:gd name="connsiteY20" fmla="*/ 2910840 h 3600115"/>
                <a:gd name="connsiteX21" fmla="*/ 61158 w 6436810"/>
                <a:gd name="connsiteY21" fmla="*/ 2636520 h 3600115"/>
                <a:gd name="connsiteX22" fmla="*/ 38298 w 6436810"/>
                <a:gd name="connsiteY22" fmla="*/ 2278380 h 3600115"/>
                <a:gd name="connsiteX23" fmla="*/ 15438 w 6436810"/>
                <a:gd name="connsiteY23" fmla="*/ 1866900 h 3600115"/>
                <a:gd name="connsiteX24" fmla="*/ 15438 w 6436810"/>
                <a:gd name="connsiteY24" fmla="*/ 1455420 h 3600115"/>
                <a:gd name="connsiteX25" fmla="*/ 198 w 6436810"/>
                <a:gd name="connsiteY25" fmla="*/ 952500 h 3600115"/>
                <a:gd name="connsiteX26" fmla="*/ 7818 w 6436810"/>
                <a:gd name="connsiteY26" fmla="*/ 289560 h 3600115"/>
                <a:gd name="connsiteX27" fmla="*/ 23058 w 6436810"/>
                <a:gd name="connsiteY27" fmla="*/ 0 h 360011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</a:cxnLst>
              <a:rect l="l" t="t" r="r" b="b"/>
              <a:pathLst>
                <a:path w="6436810" h="3600115">
                  <a:moveTo>
                    <a:pt x="6378138" y="0"/>
                  </a:moveTo>
                  <a:cubicBezTo>
                    <a:pt x="6400363" y="227965"/>
                    <a:pt x="6422588" y="455930"/>
                    <a:pt x="6431478" y="723900"/>
                  </a:cubicBezTo>
                  <a:cubicBezTo>
                    <a:pt x="6440368" y="991870"/>
                    <a:pt x="6436558" y="1328420"/>
                    <a:pt x="6431478" y="1607820"/>
                  </a:cubicBezTo>
                  <a:cubicBezTo>
                    <a:pt x="6426398" y="1887220"/>
                    <a:pt x="6417508" y="2185670"/>
                    <a:pt x="6400998" y="2400300"/>
                  </a:cubicBezTo>
                  <a:cubicBezTo>
                    <a:pt x="6384488" y="2614930"/>
                    <a:pt x="6359088" y="2766060"/>
                    <a:pt x="6332418" y="2895600"/>
                  </a:cubicBezTo>
                  <a:cubicBezTo>
                    <a:pt x="6305748" y="3025140"/>
                    <a:pt x="6281618" y="3094990"/>
                    <a:pt x="6240978" y="3177540"/>
                  </a:cubicBezTo>
                  <a:cubicBezTo>
                    <a:pt x="6200338" y="3260090"/>
                    <a:pt x="6159698" y="3333750"/>
                    <a:pt x="6088578" y="3390900"/>
                  </a:cubicBezTo>
                  <a:cubicBezTo>
                    <a:pt x="6017458" y="3448050"/>
                    <a:pt x="5922208" y="3489960"/>
                    <a:pt x="5814258" y="3520440"/>
                  </a:cubicBezTo>
                  <a:cubicBezTo>
                    <a:pt x="5706308" y="3550920"/>
                    <a:pt x="5649158" y="3564890"/>
                    <a:pt x="5440878" y="3573780"/>
                  </a:cubicBezTo>
                  <a:cubicBezTo>
                    <a:pt x="5232598" y="3582670"/>
                    <a:pt x="4564578" y="3573780"/>
                    <a:pt x="4564578" y="3573780"/>
                  </a:cubicBezTo>
                  <a:lnTo>
                    <a:pt x="3833058" y="3566160"/>
                  </a:lnTo>
                  <a:lnTo>
                    <a:pt x="3116778" y="3566160"/>
                  </a:lnTo>
                  <a:cubicBezTo>
                    <a:pt x="2881828" y="3568700"/>
                    <a:pt x="2423358" y="3581400"/>
                    <a:pt x="2423358" y="3581400"/>
                  </a:cubicBezTo>
                  <a:lnTo>
                    <a:pt x="1874718" y="3596640"/>
                  </a:lnTo>
                  <a:cubicBezTo>
                    <a:pt x="1693108" y="3599180"/>
                    <a:pt x="1506418" y="3602990"/>
                    <a:pt x="1333698" y="3596640"/>
                  </a:cubicBezTo>
                  <a:cubicBezTo>
                    <a:pt x="1160978" y="3590290"/>
                    <a:pt x="964128" y="3575050"/>
                    <a:pt x="838398" y="3558540"/>
                  </a:cubicBezTo>
                  <a:cubicBezTo>
                    <a:pt x="712668" y="3542030"/>
                    <a:pt x="654248" y="3521710"/>
                    <a:pt x="579318" y="3497580"/>
                  </a:cubicBezTo>
                  <a:cubicBezTo>
                    <a:pt x="504388" y="3473450"/>
                    <a:pt x="440888" y="3444240"/>
                    <a:pt x="388818" y="3413760"/>
                  </a:cubicBezTo>
                  <a:cubicBezTo>
                    <a:pt x="336748" y="3383280"/>
                    <a:pt x="302458" y="3362960"/>
                    <a:pt x="266898" y="3314700"/>
                  </a:cubicBezTo>
                  <a:cubicBezTo>
                    <a:pt x="231338" y="3266440"/>
                    <a:pt x="200858" y="3191510"/>
                    <a:pt x="175458" y="3124200"/>
                  </a:cubicBezTo>
                  <a:cubicBezTo>
                    <a:pt x="150058" y="3056890"/>
                    <a:pt x="133548" y="2992120"/>
                    <a:pt x="114498" y="2910840"/>
                  </a:cubicBezTo>
                  <a:cubicBezTo>
                    <a:pt x="95448" y="2829560"/>
                    <a:pt x="73858" y="2741930"/>
                    <a:pt x="61158" y="2636520"/>
                  </a:cubicBezTo>
                  <a:cubicBezTo>
                    <a:pt x="48458" y="2531110"/>
                    <a:pt x="45918" y="2406650"/>
                    <a:pt x="38298" y="2278380"/>
                  </a:cubicBezTo>
                  <a:cubicBezTo>
                    <a:pt x="30678" y="2150110"/>
                    <a:pt x="19248" y="2004060"/>
                    <a:pt x="15438" y="1866900"/>
                  </a:cubicBezTo>
                  <a:cubicBezTo>
                    <a:pt x="11628" y="1729740"/>
                    <a:pt x="17978" y="1607820"/>
                    <a:pt x="15438" y="1455420"/>
                  </a:cubicBezTo>
                  <a:cubicBezTo>
                    <a:pt x="12898" y="1303020"/>
                    <a:pt x="1468" y="1146810"/>
                    <a:pt x="198" y="952500"/>
                  </a:cubicBezTo>
                  <a:cubicBezTo>
                    <a:pt x="-1072" y="758190"/>
                    <a:pt x="4008" y="448310"/>
                    <a:pt x="7818" y="289560"/>
                  </a:cubicBezTo>
                  <a:cubicBezTo>
                    <a:pt x="11628" y="130810"/>
                    <a:pt x="17343" y="65405"/>
                    <a:pt x="23058" y="0"/>
                  </a:cubicBez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" name="Freeform 6"/>
            <p:cNvSpPr/>
            <p:nvPr/>
          </p:nvSpPr>
          <p:spPr>
            <a:xfrm>
              <a:off x="228600" y="1331119"/>
              <a:ext cx="150019" cy="4762"/>
            </a:xfrm>
            <a:custGeom>
              <a:avLst/>
              <a:gdLst>
                <a:gd name="connsiteX0" fmla="*/ 0 w 150019"/>
                <a:gd name="connsiteY0" fmla="*/ 0 h 4762"/>
                <a:gd name="connsiteX1" fmla="*/ 150019 w 150019"/>
                <a:gd name="connsiteY1" fmla="*/ 4762 h 4762"/>
                <a:gd name="connsiteX2" fmla="*/ 150019 w 150019"/>
                <a:gd name="connsiteY2" fmla="*/ 4762 h 476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150019" h="4762">
                  <a:moveTo>
                    <a:pt x="0" y="0"/>
                  </a:moveTo>
                  <a:lnTo>
                    <a:pt x="150019" y="4762"/>
                  </a:lnTo>
                  <a:lnTo>
                    <a:pt x="150019" y="4762"/>
                  </a:lnTo>
                </a:path>
              </a:pathLst>
            </a:custGeom>
            <a:noFill/>
            <a:ln>
              <a:solidFill>
                <a:srgbClr val="7EA13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  <p:grpSp>
        <p:nvGrpSpPr>
          <p:cNvPr id="8" name="Group 7"/>
          <p:cNvGrpSpPr/>
          <p:nvPr userDrawn="1"/>
        </p:nvGrpSpPr>
        <p:grpSpPr>
          <a:xfrm>
            <a:off x="502731" y="341095"/>
            <a:ext cx="2574745" cy="1931059"/>
            <a:chOff x="237072" y="234585"/>
            <a:chExt cx="1448294" cy="1448294"/>
          </a:xfrm>
        </p:grpSpPr>
        <p:sp>
          <p:nvSpPr>
            <p:cNvPr id="9" name="Oval 8"/>
            <p:cNvSpPr/>
            <p:nvPr/>
          </p:nvSpPr>
          <p:spPr>
            <a:xfrm>
              <a:off x="237072" y="234585"/>
              <a:ext cx="1448294" cy="1448294"/>
            </a:xfrm>
            <a:prstGeom prst="ellipse">
              <a:avLst/>
            </a:prstGeom>
            <a:solidFill>
              <a:srgbClr val="B7D57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0" name="Oval 9"/>
            <p:cNvSpPr/>
            <p:nvPr/>
          </p:nvSpPr>
          <p:spPr>
            <a:xfrm>
              <a:off x="283311" y="280824"/>
              <a:ext cx="1355815" cy="1355815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11" name="Oval 10"/>
            <p:cNvSpPr/>
            <p:nvPr/>
          </p:nvSpPr>
          <p:spPr>
            <a:xfrm>
              <a:off x="244823" y="252246"/>
              <a:ext cx="1419087" cy="1419087"/>
            </a:xfrm>
            <a:prstGeom prst="ellipse">
              <a:avLst/>
            </a:prstGeom>
            <a:noFill/>
            <a:ln w="9525">
              <a:solidFill>
                <a:schemeClr val="bg1">
                  <a:lumMod val="25000"/>
                </a:schemeClr>
              </a:solidFill>
              <a:prstDash val="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</p:grpSp>
    </p:spTree>
    <p:extLst>
      <p:ext uri="{BB962C8B-B14F-4D97-AF65-F5344CB8AC3E}">
        <p14:creationId xmlns:p14="http://schemas.microsoft.com/office/powerpoint/2010/main" val="3046839376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4395490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 preserve="1">
  <p:cSld name="1_Blank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9"/>
          <p:cNvSpPr>
            <a:spLocks/>
          </p:cNvSpPr>
          <p:nvPr userDrawn="1"/>
        </p:nvSpPr>
        <p:spPr bwMode="auto">
          <a:xfrm rot="10800000">
            <a:off x="491068" y="319893"/>
            <a:ext cx="11226800" cy="6182507"/>
          </a:xfrm>
          <a:custGeom>
            <a:avLst/>
            <a:gdLst>
              <a:gd name="T0" fmla="*/ 2466 w 2671"/>
              <a:gd name="T1" fmla="*/ 92 h 1682"/>
              <a:gd name="T2" fmla="*/ 200 w 2671"/>
              <a:gd name="T3" fmla="*/ 99 h 1682"/>
              <a:gd name="T4" fmla="*/ 169 w 2671"/>
              <a:gd name="T5" fmla="*/ 1583 h 1682"/>
              <a:gd name="T6" fmla="*/ 2481 w 2671"/>
              <a:gd name="T7" fmla="*/ 1562 h 1682"/>
              <a:gd name="T8" fmla="*/ 2466 w 2671"/>
              <a:gd name="T9" fmla="*/ 92 h 1682"/>
              <a:gd name="connsiteX0" fmla="*/ 9074 w 9535"/>
              <a:gd name="connsiteY0" fmla="*/ 447 h 9722"/>
              <a:gd name="connsiteX1" fmla="*/ 544 w 9535"/>
              <a:gd name="connsiteY1" fmla="*/ 264 h 9722"/>
              <a:gd name="connsiteX2" fmla="*/ 475 w 9535"/>
              <a:gd name="connsiteY2" fmla="*/ 9311 h 9722"/>
              <a:gd name="connsiteX3" fmla="*/ 9131 w 9535"/>
              <a:gd name="connsiteY3" fmla="*/ 9187 h 9722"/>
              <a:gd name="connsiteX4" fmla="*/ 9074 w 9535"/>
              <a:gd name="connsiteY4" fmla="*/ 447 h 9722"/>
              <a:gd name="connsiteX0" fmla="*/ 9519 w 10001"/>
              <a:gd name="connsiteY0" fmla="*/ 986 h 10526"/>
              <a:gd name="connsiteX1" fmla="*/ 5107 w 10001"/>
              <a:gd name="connsiteY1" fmla="*/ 519 h 10526"/>
              <a:gd name="connsiteX2" fmla="*/ 573 w 10001"/>
              <a:gd name="connsiteY2" fmla="*/ 798 h 10526"/>
              <a:gd name="connsiteX3" fmla="*/ 500 w 10001"/>
              <a:gd name="connsiteY3" fmla="*/ 10103 h 10526"/>
              <a:gd name="connsiteX4" fmla="*/ 9578 w 10001"/>
              <a:gd name="connsiteY4" fmla="*/ 9976 h 10526"/>
              <a:gd name="connsiteX5" fmla="*/ 9519 w 10001"/>
              <a:gd name="connsiteY5" fmla="*/ 986 h 10526"/>
              <a:gd name="connsiteX0" fmla="*/ 9561 w 10043"/>
              <a:gd name="connsiteY0" fmla="*/ 870 h 10410"/>
              <a:gd name="connsiteX1" fmla="*/ 5149 w 10043"/>
              <a:gd name="connsiteY1" fmla="*/ 403 h 10410"/>
              <a:gd name="connsiteX2" fmla="*/ 533 w 10043"/>
              <a:gd name="connsiteY2" fmla="*/ 862 h 10410"/>
              <a:gd name="connsiteX3" fmla="*/ 542 w 10043"/>
              <a:gd name="connsiteY3" fmla="*/ 9987 h 10410"/>
              <a:gd name="connsiteX4" fmla="*/ 9620 w 10043"/>
              <a:gd name="connsiteY4" fmla="*/ 9860 h 10410"/>
              <a:gd name="connsiteX5" fmla="*/ 9561 w 10043"/>
              <a:gd name="connsiteY5" fmla="*/ 870 h 10410"/>
              <a:gd name="connsiteX0" fmla="*/ 9572 w 10054"/>
              <a:gd name="connsiteY0" fmla="*/ 835 h 10375"/>
              <a:gd name="connsiteX1" fmla="*/ 5160 w 10054"/>
              <a:gd name="connsiteY1" fmla="*/ 368 h 10375"/>
              <a:gd name="connsiteX2" fmla="*/ 544 w 10054"/>
              <a:gd name="connsiteY2" fmla="*/ 827 h 10375"/>
              <a:gd name="connsiteX3" fmla="*/ 553 w 10054"/>
              <a:gd name="connsiteY3" fmla="*/ 9952 h 10375"/>
              <a:gd name="connsiteX4" fmla="*/ 9631 w 10054"/>
              <a:gd name="connsiteY4" fmla="*/ 9825 h 10375"/>
              <a:gd name="connsiteX5" fmla="*/ 9572 w 10054"/>
              <a:gd name="connsiteY5" fmla="*/ 835 h 10375"/>
              <a:gd name="connsiteX0" fmla="*/ 9532 w 10014"/>
              <a:gd name="connsiteY0" fmla="*/ 835 h 10375"/>
              <a:gd name="connsiteX1" fmla="*/ 5120 w 10014"/>
              <a:gd name="connsiteY1" fmla="*/ 368 h 10375"/>
              <a:gd name="connsiteX2" fmla="*/ 504 w 10014"/>
              <a:gd name="connsiteY2" fmla="*/ 827 h 10375"/>
              <a:gd name="connsiteX3" fmla="*/ 513 w 10014"/>
              <a:gd name="connsiteY3" fmla="*/ 9952 h 10375"/>
              <a:gd name="connsiteX4" fmla="*/ 9591 w 10014"/>
              <a:gd name="connsiteY4" fmla="*/ 9825 h 10375"/>
              <a:gd name="connsiteX5" fmla="*/ 9532 w 10014"/>
              <a:gd name="connsiteY5" fmla="*/ 835 h 10375"/>
              <a:gd name="connsiteX0" fmla="*/ 9532 w 10014"/>
              <a:gd name="connsiteY0" fmla="*/ 653 h 10193"/>
              <a:gd name="connsiteX1" fmla="*/ 5120 w 10014"/>
              <a:gd name="connsiteY1" fmla="*/ 186 h 10193"/>
              <a:gd name="connsiteX2" fmla="*/ 504 w 10014"/>
              <a:gd name="connsiteY2" fmla="*/ 645 h 10193"/>
              <a:gd name="connsiteX3" fmla="*/ 513 w 10014"/>
              <a:gd name="connsiteY3" fmla="*/ 9770 h 10193"/>
              <a:gd name="connsiteX4" fmla="*/ 9591 w 10014"/>
              <a:gd name="connsiteY4" fmla="*/ 9643 h 10193"/>
              <a:gd name="connsiteX5" fmla="*/ 9532 w 10014"/>
              <a:gd name="connsiteY5" fmla="*/ 653 h 10193"/>
              <a:gd name="connsiteX0" fmla="*/ 9532 w 10014"/>
              <a:gd name="connsiteY0" fmla="*/ 579 h 10119"/>
              <a:gd name="connsiteX1" fmla="*/ 5120 w 10014"/>
              <a:gd name="connsiteY1" fmla="*/ 112 h 10119"/>
              <a:gd name="connsiteX2" fmla="*/ 504 w 10014"/>
              <a:gd name="connsiteY2" fmla="*/ 571 h 10119"/>
              <a:gd name="connsiteX3" fmla="*/ 513 w 10014"/>
              <a:gd name="connsiteY3" fmla="*/ 9696 h 10119"/>
              <a:gd name="connsiteX4" fmla="*/ 9591 w 10014"/>
              <a:gd name="connsiteY4" fmla="*/ 9569 h 10119"/>
              <a:gd name="connsiteX5" fmla="*/ 9532 w 10014"/>
              <a:gd name="connsiteY5" fmla="*/ 579 h 10119"/>
              <a:gd name="connsiteX0" fmla="*/ 9560 w 10042"/>
              <a:gd name="connsiteY0" fmla="*/ 783 h 10323"/>
              <a:gd name="connsiteX1" fmla="*/ 5132 w 10042"/>
              <a:gd name="connsiteY1" fmla="*/ 521 h 10323"/>
              <a:gd name="connsiteX2" fmla="*/ 532 w 10042"/>
              <a:gd name="connsiteY2" fmla="*/ 775 h 10323"/>
              <a:gd name="connsiteX3" fmla="*/ 541 w 10042"/>
              <a:gd name="connsiteY3" fmla="*/ 9900 h 10323"/>
              <a:gd name="connsiteX4" fmla="*/ 9619 w 10042"/>
              <a:gd name="connsiteY4" fmla="*/ 9773 h 10323"/>
              <a:gd name="connsiteX5" fmla="*/ 9560 w 10042"/>
              <a:gd name="connsiteY5" fmla="*/ 783 h 10323"/>
              <a:gd name="connsiteX0" fmla="*/ 9562 w 10044"/>
              <a:gd name="connsiteY0" fmla="*/ 560 h 10100"/>
              <a:gd name="connsiteX1" fmla="*/ 5134 w 10044"/>
              <a:gd name="connsiteY1" fmla="*/ 298 h 10100"/>
              <a:gd name="connsiteX2" fmla="*/ 534 w 10044"/>
              <a:gd name="connsiteY2" fmla="*/ 552 h 10100"/>
              <a:gd name="connsiteX3" fmla="*/ 543 w 10044"/>
              <a:gd name="connsiteY3" fmla="*/ 9677 h 10100"/>
              <a:gd name="connsiteX4" fmla="*/ 9621 w 10044"/>
              <a:gd name="connsiteY4" fmla="*/ 9550 h 10100"/>
              <a:gd name="connsiteX5" fmla="*/ 9562 w 10044"/>
              <a:gd name="connsiteY5" fmla="*/ 560 h 10100"/>
              <a:gd name="connsiteX0" fmla="*/ 9598 w 10080"/>
              <a:gd name="connsiteY0" fmla="*/ 482 h 10022"/>
              <a:gd name="connsiteX1" fmla="*/ 5170 w 10080"/>
              <a:gd name="connsiteY1" fmla="*/ 220 h 10022"/>
              <a:gd name="connsiteX2" fmla="*/ 504 w 10080"/>
              <a:gd name="connsiteY2" fmla="*/ 602 h 10022"/>
              <a:gd name="connsiteX3" fmla="*/ 579 w 10080"/>
              <a:gd name="connsiteY3" fmla="*/ 9599 h 10022"/>
              <a:gd name="connsiteX4" fmla="*/ 9657 w 10080"/>
              <a:gd name="connsiteY4" fmla="*/ 9472 h 10022"/>
              <a:gd name="connsiteX5" fmla="*/ 9598 w 10080"/>
              <a:gd name="connsiteY5" fmla="*/ 482 h 10022"/>
              <a:gd name="connsiteX0" fmla="*/ 9553 w 10035"/>
              <a:gd name="connsiteY0" fmla="*/ 453 h 9993"/>
              <a:gd name="connsiteX1" fmla="*/ 5125 w 10035"/>
              <a:gd name="connsiteY1" fmla="*/ 191 h 9993"/>
              <a:gd name="connsiteX2" fmla="*/ 459 w 10035"/>
              <a:gd name="connsiteY2" fmla="*/ 573 h 9993"/>
              <a:gd name="connsiteX3" fmla="*/ 534 w 10035"/>
              <a:gd name="connsiteY3" fmla="*/ 9570 h 9993"/>
              <a:gd name="connsiteX4" fmla="*/ 9612 w 10035"/>
              <a:gd name="connsiteY4" fmla="*/ 9443 h 9993"/>
              <a:gd name="connsiteX5" fmla="*/ 9553 w 10035"/>
              <a:gd name="connsiteY5" fmla="*/ 453 h 9993"/>
              <a:gd name="connsiteX0" fmla="*/ 9520 w 10000"/>
              <a:gd name="connsiteY0" fmla="*/ 453 h 10000"/>
              <a:gd name="connsiteX1" fmla="*/ 5107 w 10000"/>
              <a:gd name="connsiteY1" fmla="*/ 191 h 10000"/>
              <a:gd name="connsiteX2" fmla="*/ 457 w 10000"/>
              <a:gd name="connsiteY2" fmla="*/ 573 h 10000"/>
              <a:gd name="connsiteX3" fmla="*/ 532 w 10000"/>
              <a:gd name="connsiteY3" fmla="*/ 9577 h 10000"/>
              <a:gd name="connsiteX4" fmla="*/ 9578 w 10000"/>
              <a:gd name="connsiteY4" fmla="*/ 9450 h 10000"/>
              <a:gd name="connsiteX5" fmla="*/ 9520 w 10000"/>
              <a:gd name="connsiteY5" fmla="*/ 453 h 10000"/>
              <a:gd name="connsiteX0" fmla="*/ 9520 w 10000"/>
              <a:gd name="connsiteY0" fmla="*/ 445 h 9992"/>
              <a:gd name="connsiteX1" fmla="*/ 5107 w 10000"/>
              <a:gd name="connsiteY1" fmla="*/ 183 h 9992"/>
              <a:gd name="connsiteX2" fmla="*/ 457 w 10000"/>
              <a:gd name="connsiteY2" fmla="*/ 565 h 9992"/>
              <a:gd name="connsiteX3" fmla="*/ 532 w 10000"/>
              <a:gd name="connsiteY3" fmla="*/ 9569 h 9992"/>
              <a:gd name="connsiteX4" fmla="*/ 9578 w 10000"/>
              <a:gd name="connsiteY4" fmla="*/ 9442 h 9992"/>
              <a:gd name="connsiteX5" fmla="*/ 9520 w 10000"/>
              <a:gd name="connsiteY5" fmla="*/ 445 h 9992"/>
              <a:gd name="connsiteX0" fmla="*/ 9561 w 10041"/>
              <a:gd name="connsiteY0" fmla="*/ 695 h 10250"/>
              <a:gd name="connsiteX1" fmla="*/ 5115 w 10041"/>
              <a:gd name="connsiteY1" fmla="*/ 356 h 10250"/>
              <a:gd name="connsiteX2" fmla="*/ 498 w 10041"/>
              <a:gd name="connsiteY2" fmla="*/ 815 h 10250"/>
              <a:gd name="connsiteX3" fmla="*/ 573 w 10041"/>
              <a:gd name="connsiteY3" fmla="*/ 9827 h 10250"/>
              <a:gd name="connsiteX4" fmla="*/ 9619 w 10041"/>
              <a:gd name="connsiteY4" fmla="*/ 9700 h 10250"/>
              <a:gd name="connsiteX5" fmla="*/ 9561 w 10041"/>
              <a:gd name="connsiteY5" fmla="*/ 695 h 10250"/>
              <a:gd name="connsiteX0" fmla="*/ 9561 w 9999"/>
              <a:gd name="connsiteY0" fmla="*/ 695 h 10250"/>
              <a:gd name="connsiteX1" fmla="*/ 5115 w 9999"/>
              <a:gd name="connsiteY1" fmla="*/ 356 h 10250"/>
              <a:gd name="connsiteX2" fmla="*/ 498 w 9999"/>
              <a:gd name="connsiteY2" fmla="*/ 815 h 10250"/>
              <a:gd name="connsiteX3" fmla="*/ 573 w 9999"/>
              <a:gd name="connsiteY3" fmla="*/ 9827 h 10250"/>
              <a:gd name="connsiteX4" fmla="*/ 9619 w 9999"/>
              <a:gd name="connsiteY4" fmla="*/ 9700 h 10250"/>
              <a:gd name="connsiteX5" fmla="*/ 9561 w 9999"/>
              <a:gd name="connsiteY5" fmla="*/ 695 h 10250"/>
              <a:gd name="connsiteX0" fmla="*/ 9562 w 10000"/>
              <a:gd name="connsiteY0" fmla="*/ 678 h 10000"/>
              <a:gd name="connsiteX1" fmla="*/ 5116 w 10000"/>
              <a:gd name="connsiteY1" fmla="*/ 347 h 10000"/>
              <a:gd name="connsiteX2" fmla="*/ 498 w 10000"/>
              <a:gd name="connsiteY2" fmla="*/ 795 h 10000"/>
              <a:gd name="connsiteX3" fmla="*/ 573 w 10000"/>
              <a:gd name="connsiteY3" fmla="*/ 9587 h 10000"/>
              <a:gd name="connsiteX4" fmla="*/ 9620 w 10000"/>
              <a:gd name="connsiteY4" fmla="*/ 9463 h 10000"/>
              <a:gd name="connsiteX5" fmla="*/ 9562 w 10000"/>
              <a:gd name="connsiteY5" fmla="*/ 678 h 10000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598 w 10036"/>
              <a:gd name="connsiteY0" fmla="*/ 678 h 10408"/>
              <a:gd name="connsiteX1" fmla="*/ 5152 w 10036"/>
              <a:gd name="connsiteY1" fmla="*/ 347 h 10408"/>
              <a:gd name="connsiteX2" fmla="*/ 534 w 10036"/>
              <a:gd name="connsiteY2" fmla="*/ 795 h 10408"/>
              <a:gd name="connsiteX3" fmla="*/ 609 w 10036"/>
              <a:gd name="connsiteY3" fmla="*/ 9587 h 10408"/>
              <a:gd name="connsiteX4" fmla="*/ 5168 w 10036"/>
              <a:gd name="connsiteY4" fmla="*/ 10029 h 10408"/>
              <a:gd name="connsiteX5" fmla="*/ 9656 w 10036"/>
              <a:gd name="connsiteY5" fmla="*/ 9463 h 10408"/>
              <a:gd name="connsiteX6" fmla="*/ 9598 w 10036"/>
              <a:gd name="connsiteY6" fmla="*/ 678 h 10408"/>
              <a:gd name="connsiteX0" fmla="*/ 9604 w 10042"/>
              <a:gd name="connsiteY0" fmla="*/ 678 h 10231"/>
              <a:gd name="connsiteX1" fmla="*/ 5158 w 10042"/>
              <a:gd name="connsiteY1" fmla="*/ 347 h 10231"/>
              <a:gd name="connsiteX2" fmla="*/ 540 w 10042"/>
              <a:gd name="connsiteY2" fmla="*/ 795 h 10231"/>
              <a:gd name="connsiteX3" fmla="*/ 615 w 10042"/>
              <a:gd name="connsiteY3" fmla="*/ 9587 h 10231"/>
              <a:gd name="connsiteX4" fmla="*/ 5174 w 10042"/>
              <a:gd name="connsiteY4" fmla="*/ 10029 h 10231"/>
              <a:gd name="connsiteX5" fmla="*/ 9662 w 10042"/>
              <a:gd name="connsiteY5" fmla="*/ 9463 h 10231"/>
              <a:gd name="connsiteX6" fmla="*/ 9604 w 10042"/>
              <a:gd name="connsiteY6" fmla="*/ 678 h 10231"/>
              <a:gd name="connsiteX0" fmla="*/ 9631 w 10069"/>
              <a:gd name="connsiteY0" fmla="*/ 685 h 10297"/>
              <a:gd name="connsiteX1" fmla="*/ 5185 w 10069"/>
              <a:gd name="connsiteY1" fmla="*/ 354 h 10297"/>
              <a:gd name="connsiteX2" fmla="*/ 567 w 10069"/>
              <a:gd name="connsiteY2" fmla="*/ 802 h 10297"/>
              <a:gd name="connsiteX3" fmla="*/ 593 w 10069"/>
              <a:gd name="connsiteY3" fmla="*/ 9694 h 10297"/>
              <a:gd name="connsiteX4" fmla="*/ 5201 w 10069"/>
              <a:gd name="connsiteY4" fmla="*/ 10036 h 10297"/>
              <a:gd name="connsiteX5" fmla="*/ 9689 w 10069"/>
              <a:gd name="connsiteY5" fmla="*/ 9470 h 10297"/>
              <a:gd name="connsiteX6" fmla="*/ 9631 w 10069"/>
              <a:gd name="connsiteY6" fmla="*/ 685 h 10297"/>
              <a:gd name="connsiteX0" fmla="*/ 9642 w 10080"/>
              <a:gd name="connsiteY0" fmla="*/ 685 h 10204"/>
              <a:gd name="connsiteX1" fmla="*/ 5196 w 10080"/>
              <a:gd name="connsiteY1" fmla="*/ 354 h 10204"/>
              <a:gd name="connsiteX2" fmla="*/ 578 w 10080"/>
              <a:gd name="connsiteY2" fmla="*/ 802 h 10204"/>
              <a:gd name="connsiteX3" fmla="*/ 604 w 10080"/>
              <a:gd name="connsiteY3" fmla="*/ 9694 h 10204"/>
              <a:gd name="connsiteX4" fmla="*/ 5212 w 10080"/>
              <a:gd name="connsiteY4" fmla="*/ 10036 h 10204"/>
              <a:gd name="connsiteX5" fmla="*/ 9700 w 10080"/>
              <a:gd name="connsiteY5" fmla="*/ 9470 h 10204"/>
              <a:gd name="connsiteX6" fmla="*/ 9642 w 10080"/>
              <a:gd name="connsiteY6" fmla="*/ 685 h 10204"/>
              <a:gd name="connsiteX0" fmla="*/ 9642 w 10204"/>
              <a:gd name="connsiteY0" fmla="*/ 772 h 10409"/>
              <a:gd name="connsiteX1" fmla="*/ 5196 w 10204"/>
              <a:gd name="connsiteY1" fmla="*/ 441 h 10409"/>
              <a:gd name="connsiteX2" fmla="*/ 578 w 10204"/>
              <a:gd name="connsiteY2" fmla="*/ 889 h 10409"/>
              <a:gd name="connsiteX3" fmla="*/ 604 w 10204"/>
              <a:gd name="connsiteY3" fmla="*/ 9781 h 10409"/>
              <a:gd name="connsiteX4" fmla="*/ 5212 w 10204"/>
              <a:gd name="connsiteY4" fmla="*/ 10123 h 10409"/>
              <a:gd name="connsiteX5" fmla="*/ 9651 w 10204"/>
              <a:gd name="connsiteY5" fmla="*/ 9758 h 10409"/>
              <a:gd name="connsiteX6" fmla="*/ 9642 w 10204"/>
              <a:gd name="connsiteY6" fmla="*/ 772 h 10409"/>
              <a:gd name="connsiteX0" fmla="*/ 9642 w 10230"/>
              <a:gd name="connsiteY0" fmla="*/ 772 h 10250"/>
              <a:gd name="connsiteX1" fmla="*/ 5196 w 10230"/>
              <a:gd name="connsiteY1" fmla="*/ 441 h 10250"/>
              <a:gd name="connsiteX2" fmla="*/ 578 w 10230"/>
              <a:gd name="connsiteY2" fmla="*/ 889 h 10250"/>
              <a:gd name="connsiteX3" fmla="*/ 604 w 10230"/>
              <a:gd name="connsiteY3" fmla="*/ 9781 h 10250"/>
              <a:gd name="connsiteX4" fmla="*/ 5212 w 10230"/>
              <a:gd name="connsiteY4" fmla="*/ 10123 h 10250"/>
              <a:gd name="connsiteX5" fmla="*/ 9651 w 10230"/>
              <a:gd name="connsiteY5" fmla="*/ 9758 h 10250"/>
              <a:gd name="connsiteX6" fmla="*/ 9642 w 10230"/>
              <a:gd name="connsiteY6" fmla="*/ 772 h 10250"/>
              <a:gd name="connsiteX0" fmla="*/ 9642 w 10133"/>
              <a:gd name="connsiteY0" fmla="*/ 772 h 10250"/>
              <a:gd name="connsiteX1" fmla="*/ 5196 w 10133"/>
              <a:gd name="connsiteY1" fmla="*/ 441 h 10250"/>
              <a:gd name="connsiteX2" fmla="*/ 578 w 10133"/>
              <a:gd name="connsiteY2" fmla="*/ 889 h 10250"/>
              <a:gd name="connsiteX3" fmla="*/ 604 w 10133"/>
              <a:gd name="connsiteY3" fmla="*/ 9781 h 10250"/>
              <a:gd name="connsiteX4" fmla="*/ 5212 w 10133"/>
              <a:gd name="connsiteY4" fmla="*/ 10123 h 10250"/>
              <a:gd name="connsiteX5" fmla="*/ 9651 w 10133"/>
              <a:gd name="connsiteY5" fmla="*/ 9758 h 10250"/>
              <a:gd name="connsiteX6" fmla="*/ 9642 w 10133"/>
              <a:gd name="connsiteY6" fmla="*/ 772 h 10250"/>
              <a:gd name="connsiteX0" fmla="*/ 9642 w 10150"/>
              <a:gd name="connsiteY0" fmla="*/ 779 h 10263"/>
              <a:gd name="connsiteX1" fmla="*/ 5196 w 10150"/>
              <a:gd name="connsiteY1" fmla="*/ 448 h 10263"/>
              <a:gd name="connsiteX2" fmla="*/ 578 w 10150"/>
              <a:gd name="connsiteY2" fmla="*/ 896 h 10263"/>
              <a:gd name="connsiteX3" fmla="*/ 604 w 10150"/>
              <a:gd name="connsiteY3" fmla="*/ 9788 h 10263"/>
              <a:gd name="connsiteX4" fmla="*/ 5212 w 10150"/>
              <a:gd name="connsiteY4" fmla="*/ 10130 h 10263"/>
              <a:gd name="connsiteX5" fmla="*/ 9684 w 10150"/>
              <a:gd name="connsiteY5" fmla="*/ 9865 h 10263"/>
              <a:gd name="connsiteX6" fmla="*/ 9642 w 10150"/>
              <a:gd name="connsiteY6" fmla="*/ 779 h 10263"/>
              <a:gd name="connsiteX0" fmla="*/ 9642 w 10204"/>
              <a:gd name="connsiteY0" fmla="*/ 779 h 10257"/>
              <a:gd name="connsiteX1" fmla="*/ 5196 w 10204"/>
              <a:gd name="connsiteY1" fmla="*/ 448 h 10257"/>
              <a:gd name="connsiteX2" fmla="*/ 578 w 10204"/>
              <a:gd name="connsiteY2" fmla="*/ 896 h 10257"/>
              <a:gd name="connsiteX3" fmla="*/ 604 w 10204"/>
              <a:gd name="connsiteY3" fmla="*/ 9788 h 10257"/>
              <a:gd name="connsiteX4" fmla="*/ 5212 w 10204"/>
              <a:gd name="connsiteY4" fmla="*/ 10130 h 10257"/>
              <a:gd name="connsiteX5" fmla="*/ 9684 w 10204"/>
              <a:gd name="connsiteY5" fmla="*/ 9865 h 10257"/>
              <a:gd name="connsiteX6" fmla="*/ 9642 w 10204"/>
              <a:gd name="connsiteY6" fmla="*/ 779 h 10257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06"/>
              <a:gd name="connsiteY0" fmla="*/ 686 h 10205"/>
              <a:gd name="connsiteX1" fmla="*/ 5196 w 10206"/>
              <a:gd name="connsiteY1" fmla="*/ 355 h 10205"/>
              <a:gd name="connsiteX2" fmla="*/ 578 w 10206"/>
              <a:gd name="connsiteY2" fmla="*/ 803 h 10205"/>
              <a:gd name="connsiteX3" fmla="*/ 604 w 10206"/>
              <a:gd name="connsiteY3" fmla="*/ 9695 h 10205"/>
              <a:gd name="connsiteX4" fmla="*/ 5212 w 10206"/>
              <a:gd name="connsiteY4" fmla="*/ 10037 h 10205"/>
              <a:gd name="connsiteX5" fmla="*/ 9684 w 10206"/>
              <a:gd name="connsiteY5" fmla="*/ 9772 h 10205"/>
              <a:gd name="connsiteX6" fmla="*/ 10111 w 10206"/>
              <a:gd name="connsiteY6" fmla="*/ 5246 h 10205"/>
              <a:gd name="connsiteX7" fmla="*/ 9642 w 10206"/>
              <a:gd name="connsiteY7" fmla="*/ 686 h 10205"/>
              <a:gd name="connsiteX0" fmla="*/ 9642 w 10223"/>
              <a:gd name="connsiteY0" fmla="*/ 686 h 10164"/>
              <a:gd name="connsiteX1" fmla="*/ 5196 w 10223"/>
              <a:gd name="connsiteY1" fmla="*/ 355 h 10164"/>
              <a:gd name="connsiteX2" fmla="*/ 578 w 10223"/>
              <a:gd name="connsiteY2" fmla="*/ 803 h 10164"/>
              <a:gd name="connsiteX3" fmla="*/ 604 w 10223"/>
              <a:gd name="connsiteY3" fmla="*/ 9695 h 10164"/>
              <a:gd name="connsiteX4" fmla="*/ 5212 w 10223"/>
              <a:gd name="connsiteY4" fmla="*/ 10037 h 10164"/>
              <a:gd name="connsiteX5" fmla="*/ 9684 w 10223"/>
              <a:gd name="connsiteY5" fmla="*/ 9772 h 10164"/>
              <a:gd name="connsiteX6" fmla="*/ 10111 w 10223"/>
              <a:gd name="connsiteY6" fmla="*/ 5246 h 10164"/>
              <a:gd name="connsiteX7" fmla="*/ 9642 w 10223"/>
              <a:gd name="connsiteY7" fmla="*/ 686 h 10164"/>
              <a:gd name="connsiteX0" fmla="*/ 9642 w 10136"/>
              <a:gd name="connsiteY0" fmla="*/ 686 h 10164"/>
              <a:gd name="connsiteX1" fmla="*/ 5196 w 10136"/>
              <a:gd name="connsiteY1" fmla="*/ 355 h 10164"/>
              <a:gd name="connsiteX2" fmla="*/ 578 w 10136"/>
              <a:gd name="connsiteY2" fmla="*/ 803 h 10164"/>
              <a:gd name="connsiteX3" fmla="*/ 604 w 10136"/>
              <a:gd name="connsiteY3" fmla="*/ 9695 h 10164"/>
              <a:gd name="connsiteX4" fmla="*/ 5212 w 10136"/>
              <a:gd name="connsiteY4" fmla="*/ 10037 h 10164"/>
              <a:gd name="connsiteX5" fmla="*/ 9684 w 10136"/>
              <a:gd name="connsiteY5" fmla="*/ 9772 h 10164"/>
              <a:gd name="connsiteX6" fmla="*/ 10111 w 10136"/>
              <a:gd name="connsiteY6" fmla="*/ 5246 h 10164"/>
              <a:gd name="connsiteX7" fmla="*/ 9642 w 10136"/>
              <a:gd name="connsiteY7" fmla="*/ 686 h 10164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236"/>
              <a:gd name="connsiteY0" fmla="*/ 686 h 10203"/>
              <a:gd name="connsiteX1" fmla="*/ 5196 w 10236"/>
              <a:gd name="connsiteY1" fmla="*/ 355 h 10203"/>
              <a:gd name="connsiteX2" fmla="*/ 578 w 10236"/>
              <a:gd name="connsiteY2" fmla="*/ 803 h 10203"/>
              <a:gd name="connsiteX3" fmla="*/ 604 w 10236"/>
              <a:gd name="connsiteY3" fmla="*/ 9695 h 10203"/>
              <a:gd name="connsiteX4" fmla="*/ 5212 w 10236"/>
              <a:gd name="connsiteY4" fmla="*/ 10037 h 10203"/>
              <a:gd name="connsiteX5" fmla="*/ 9684 w 10236"/>
              <a:gd name="connsiteY5" fmla="*/ 9772 h 10203"/>
              <a:gd name="connsiteX6" fmla="*/ 10160 w 10236"/>
              <a:gd name="connsiteY6" fmla="*/ 5271 h 10203"/>
              <a:gd name="connsiteX7" fmla="*/ 9642 w 10236"/>
              <a:gd name="connsiteY7" fmla="*/ 686 h 10203"/>
              <a:gd name="connsiteX0" fmla="*/ 9642 w 10182"/>
              <a:gd name="connsiteY0" fmla="*/ 686 h 10202"/>
              <a:gd name="connsiteX1" fmla="*/ 5196 w 10182"/>
              <a:gd name="connsiteY1" fmla="*/ 355 h 10202"/>
              <a:gd name="connsiteX2" fmla="*/ 578 w 10182"/>
              <a:gd name="connsiteY2" fmla="*/ 803 h 10202"/>
              <a:gd name="connsiteX3" fmla="*/ 604 w 10182"/>
              <a:gd name="connsiteY3" fmla="*/ 9695 h 10202"/>
              <a:gd name="connsiteX4" fmla="*/ 5212 w 10182"/>
              <a:gd name="connsiteY4" fmla="*/ 10037 h 10202"/>
              <a:gd name="connsiteX5" fmla="*/ 9684 w 10182"/>
              <a:gd name="connsiteY5" fmla="*/ 9772 h 10202"/>
              <a:gd name="connsiteX6" fmla="*/ 10160 w 10182"/>
              <a:gd name="connsiteY6" fmla="*/ 5271 h 10202"/>
              <a:gd name="connsiteX7" fmla="*/ 9642 w 10182"/>
              <a:gd name="connsiteY7" fmla="*/ 686 h 10202"/>
              <a:gd name="connsiteX0" fmla="*/ 9642 w 10190"/>
              <a:gd name="connsiteY0" fmla="*/ 686 h 10164"/>
              <a:gd name="connsiteX1" fmla="*/ 5196 w 10190"/>
              <a:gd name="connsiteY1" fmla="*/ 355 h 10164"/>
              <a:gd name="connsiteX2" fmla="*/ 578 w 10190"/>
              <a:gd name="connsiteY2" fmla="*/ 803 h 10164"/>
              <a:gd name="connsiteX3" fmla="*/ 604 w 10190"/>
              <a:gd name="connsiteY3" fmla="*/ 9695 h 10164"/>
              <a:gd name="connsiteX4" fmla="*/ 5212 w 10190"/>
              <a:gd name="connsiteY4" fmla="*/ 10037 h 10164"/>
              <a:gd name="connsiteX5" fmla="*/ 9684 w 10190"/>
              <a:gd name="connsiteY5" fmla="*/ 9772 h 10164"/>
              <a:gd name="connsiteX6" fmla="*/ 10160 w 10190"/>
              <a:gd name="connsiteY6" fmla="*/ 5271 h 10164"/>
              <a:gd name="connsiteX7" fmla="*/ 9642 w 10190"/>
              <a:gd name="connsiteY7" fmla="*/ 686 h 10164"/>
              <a:gd name="connsiteX0" fmla="*/ 9642 w 10161"/>
              <a:gd name="connsiteY0" fmla="*/ 686 h 10164"/>
              <a:gd name="connsiteX1" fmla="*/ 5196 w 10161"/>
              <a:gd name="connsiteY1" fmla="*/ 355 h 10164"/>
              <a:gd name="connsiteX2" fmla="*/ 578 w 10161"/>
              <a:gd name="connsiteY2" fmla="*/ 803 h 10164"/>
              <a:gd name="connsiteX3" fmla="*/ 604 w 10161"/>
              <a:gd name="connsiteY3" fmla="*/ 9695 h 10164"/>
              <a:gd name="connsiteX4" fmla="*/ 5212 w 10161"/>
              <a:gd name="connsiteY4" fmla="*/ 10037 h 10164"/>
              <a:gd name="connsiteX5" fmla="*/ 9684 w 10161"/>
              <a:gd name="connsiteY5" fmla="*/ 9772 h 10164"/>
              <a:gd name="connsiteX6" fmla="*/ 10160 w 10161"/>
              <a:gd name="connsiteY6" fmla="*/ 5271 h 10164"/>
              <a:gd name="connsiteX7" fmla="*/ 9642 w 10161"/>
              <a:gd name="connsiteY7" fmla="*/ 686 h 10164"/>
              <a:gd name="connsiteX0" fmla="*/ 9625 w 10144"/>
              <a:gd name="connsiteY0" fmla="*/ 684 h 10149"/>
              <a:gd name="connsiteX1" fmla="*/ 5179 w 10144"/>
              <a:gd name="connsiteY1" fmla="*/ 353 h 10149"/>
              <a:gd name="connsiteX2" fmla="*/ 561 w 10144"/>
              <a:gd name="connsiteY2" fmla="*/ 801 h 10149"/>
              <a:gd name="connsiteX3" fmla="*/ 620 w 10144"/>
              <a:gd name="connsiteY3" fmla="*/ 9668 h 10149"/>
              <a:gd name="connsiteX4" fmla="*/ 5195 w 10144"/>
              <a:gd name="connsiteY4" fmla="*/ 10035 h 10149"/>
              <a:gd name="connsiteX5" fmla="*/ 9667 w 10144"/>
              <a:gd name="connsiteY5" fmla="*/ 9770 h 10149"/>
              <a:gd name="connsiteX6" fmla="*/ 10143 w 10144"/>
              <a:gd name="connsiteY6" fmla="*/ 5269 h 10149"/>
              <a:gd name="connsiteX7" fmla="*/ 9625 w 10144"/>
              <a:gd name="connsiteY7" fmla="*/ 684 h 10149"/>
              <a:gd name="connsiteX0" fmla="*/ 9625 w 10144"/>
              <a:gd name="connsiteY0" fmla="*/ 684 h 10122"/>
              <a:gd name="connsiteX1" fmla="*/ 5179 w 10144"/>
              <a:gd name="connsiteY1" fmla="*/ 353 h 10122"/>
              <a:gd name="connsiteX2" fmla="*/ 561 w 10144"/>
              <a:gd name="connsiteY2" fmla="*/ 801 h 10122"/>
              <a:gd name="connsiteX3" fmla="*/ 620 w 10144"/>
              <a:gd name="connsiteY3" fmla="*/ 9668 h 10122"/>
              <a:gd name="connsiteX4" fmla="*/ 5195 w 10144"/>
              <a:gd name="connsiteY4" fmla="*/ 10035 h 10122"/>
              <a:gd name="connsiteX5" fmla="*/ 9667 w 10144"/>
              <a:gd name="connsiteY5" fmla="*/ 9770 h 10122"/>
              <a:gd name="connsiteX6" fmla="*/ 10143 w 10144"/>
              <a:gd name="connsiteY6" fmla="*/ 5269 h 10122"/>
              <a:gd name="connsiteX7" fmla="*/ 9625 w 10144"/>
              <a:gd name="connsiteY7" fmla="*/ 684 h 10122"/>
              <a:gd name="connsiteX0" fmla="*/ 9601 w 10120"/>
              <a:gd name="connsiteY0" fmla="*/ 684 h 10446"/>
              <a:gd name="connsiteX1" fmla="*/ 5155 w 10120"/>
              <a:gd name="connsiteY1" fmla="*/ 353 h 10446"/>
              <a:gd name="connsiteX2" fmla="*/ 553 w 10120"/>
              <a:gd name="connsiteY2" fmla="*/ 801 h 10446"/>
              <a:gd name="connsiteX3" fmla="*/ 596 w 10120"/>
              <a:gd name="connsiteY3" fmla="*/ 9668 h 10446"/>
              <a:gd name="connsiteX4" fmla="*/ 5171 w 10120"/>
              <a:gd name="connsiteY4" fmla="*/ 10035 h 10446"/>
              <a:gd name="connsiteX5" fmla="*/ 9643 w 10120"/>
              <a:gd name="connsiteY5" fmla="*/ 9770 h 10446"/>
              <a:gd name="connsiteX6" fmla="*/ 10119 w 10120"/>
              <a:gd name="connsiteY6" fmla="*/ 5269 h 10446"/>
              <a:gd name="connsiteX7" fmla="*/ 9601 w 10120"/>
              <a:gd name="connsiteY7" fmla="*/ 684 h 10446"/>
              <a:gd name="connsiteX0" fmla="*/ 9599 w 10118"/>
              <a:gd name="connsiteY0" fmla="*/ 430 h 9905"/>
              <a:gd name="connsiteX1" fmla="*/ 5153 w 10118"/>
              <a:gd name="connsiteY1" fmla="*/ 99 h 9905"/>
              <a:gd name="connsiteX2" fmla="*/ 551 w 10118"/>
              <a:gd name="connsiteY2" fmla="*/ 547 h 9905"/>
              <a:gd name="connsiteX3" fmla="*/ 89 w 10118"/>
              <a:gd name="connsiteY3" fmla="*/ 4589 h 9905"/>
              <a:gd name="connsiteX4" fmla="*/ 594 w 10118"/>
              <a:gd name="connsiteY4" fmla="*/ 9414 h 9905"/>
              <a:gd name="connsiteX5" fmla="*/ 5169 w 10118"/>
              <a:gd name="connsiteY5" fmla="*/ 9781 h 9905"/>
              <a:gd name="connsiteX6" fmla="*/ 9641 w 10118"/>
              <a:gd name="connsiteY6" fmla="*/ 9516 h 9905"/>
              <a:gd name="connsiteX7" fmla="*/ 10117 w 10118"/>
              <a:gd name="connsiteY7" fmla="*/ 5015 h 9905"/>
              <a:gd name="connsiteX8" fmla="*/ 9599 w 10118"/>
              <a:gd name="connsiteY8" fmla="*/ 430 h 9905"/>
              <a:gd name="connsiteX0" fmla="*/ 9464 w 9977"/>
              <a:gd name="connsiteY0" fmla="*/ 434 h 10000"/>
              <a:gd name="connsiteX1" fmla="*/ 5070 w 9977"/>
              <a:gd name="connsiteY1" fmla="*/ 100 h 10000"/>
              <a:gd name="connsiteX2" fmla="*/ 522 w 9977"/>
              <a:gd name="connsiteY2" fmla="*/ 552 h 10000"/>
              <a:gd name="connsiteX3" fmla="*/ 65 w 9977"/>
              <a:gd name="connsiteY3" fmla="*/ 4633 h 10000"/>
              <a:gd name="connsiteX4" fmla="*/ 564 w 9977"/>
              <a:gd name="connsiteY4" fmla="*/ 9504 h 10000"/>
              <a:gd name="connsiteX5" fmla="*/ 5086 w 9977"/>
              <a:gd name="connsiteY5" fmla="*/ 9875 h 10000"/>
              <a:gd name="connsiteX6" fmla="*/ 9506 w 9977"/>
              <a:gd name="connsiteY6" fmla="*/ 9607 h 10000"/>
              <a:gd name="connsiteX7" fmla="*/ 9976 w 9977"/>
              <a:gd name="connsiteY7" fmla="*/ 5063 h 10000"/>
              <a:gd name="connsiteX8" fmla="*/ 9464 w 9977"/>
              <a:gd name="connsiteY8" fmla="*/ 434 h 10000"/>
              <a:gd name="connsiteX0" fmla="*/ 9486 w 10000"/>
              <a:gd name="connsiteY0" fmla="*/ 436 h 10002"/>
              <a:gd name="connsiteX1" fmla="*/ 5082 w 10000"/>
              <a:gd name="connsiteY1" fmla="*/ 102 h 10002"/>
              <a:gd name="connsiteX2" fmla="*/ 572 w 10000"/>
              <a:gd name="connsiteY2" fmla="*/ 377 h 10002"/>
              <a:gd name="connsiteX3" fmla="*/ 65 w 10000"/>
              <a:gd name="connsiteY3" fmla="*/ 4635 h 10002"/>
              <a:gd name="connsiteX4" fmla="*/ 565 w 10000"/>
              <a:gd name="connsiteY4" fmla="*/ 9506 h 10002"/>
              <a:gd name="connsiteX5" fmla="*/ 5098 w 10000"/>
              <a:gd name="connsiteY5" fmla="*/ 9877 h 10002"/>
              <a:gd name="connsiteX6" fmla="*/ 9528 w 10000"/>
              <a:gd name="connsiteY6" fmla="*/ 9609 h 10002"/>
              <a:gd name="connsiteX7" fmla="*/ 9999 w 10000"/>
              <a:gd name="connsiteY7" fmla="*/ 5065 h 10002"/>
              <a:gd name="connsiteX8" fmla="*/ 9486 w 10000"/>
              <a:gd name="connsiteY8" fmla="*/ 436 h 10002"/>
              <a:gd name="connsiteX0" fmla="*/ 9422 w 9936"/>
              <a:gd name="connsiteY0" fmla="*/ 436 h 9996"/>
              <a:gd name="connsiteX1" fmla="*/ 5018 w 9936"/>
              <a:gd name="connsiteY1" fmla="*/ 102 h 9996"/>
              <a:gd name="connsiteX2" fmla="*/ 508 w 9936"/>
              <a:gd name="connsiteY2" fmla="*/ 377 h 9996"/>
              <a:gd name="connsiteX3" fmla="*/ 1 w 9936"/>
              <a:gd name="connsiteY3" fmla="*/ 4635 h 9996"/>
              <a:gd name="connsiteX4" fmla="*/ 501 w 9936"/>
              <a:gd name="connsiteY4" fmla="*/ 9506 h 9996"/>
              <a:gd name="connsiteX5" fmla="*/ 5034 w 9936"/>
              <a:gd name="connsiteY5" fmla="*/ 9877 h 9996"/>
              <a:gd name="connsiteX6" fmla="*/ 9464 w 9936"/>
              <a:gd name="connsiteY6" fmla="*/ 9609 h 9996"/>
              <a:gd name="connsiteX7" fmla="*/ 9935 w 9936"/>
              <a:gd name="connsiteY7" fmla="*/ 5065 h 9996"/>
              <a:gd name="connsiteX8" fmla="*/ 9422 w 9936"/>
              <a:gd name="connsiteY8" fmla="*/ 436 h 9996"/>
              <a:gd name="connsiteX0" fmla="*/ 9483 w 9971"/>
              <a:gd name="connsiteY0" fmla="*/ 436 h 10000"/>
              <a:gd name="connsiteX1" fmla="*/ 5050 w 9971"/>
              <a:gd name="connsiteY1" fmla="*/ 102 h 10000"/>
              <a:gd name="connsiteX2" fmla="*/ 511 w 9971"/>
              <a:gd name="connsiteY2" fmla="*/ 377 h 10000"/>
              <a:gd name="connsiteX3" fmla="*/ 1 w 9971"/>
              <a:gd name="connsiteY3" fmla="*/ 4637 h 10000"/>
              <a:gd name="connsiteX4" fmla="*/ 504 w 9971"/>
              <a:gd name="connsiteY4" fmla="*/ 9510 h 10000"/>
              <a:gd name="connsiteX5" fmla="*/ 5066 w 9971"/>
              <a:gd name="connsiteY5" fmla="*/ 9881 h 10000"/>
              <a:gd name="connsiteX6" fmla="*/ 9525 w 9971"/>
              <a:gd name="connsiteY6" fmla="*/ 9613 h 10000"/>
              <a:gd name="connsiteX7" fmla="*/ 9968 w 9971"/>
              <a:gd name="connsiteY7" fmla="*/ 5067 h 10000"/>
              <a:gd name="connsiteX8" fmla="*/ 9483 w 9971"/>
              <a:gd name="connsiteY8" fmla="*/ 436 h 10000"/>
              <a:gd name="connsiteX0" fmla="*/ 9511 w 9999"/>
              <a:gd name="connsiteY0" fmla="*/ 436 h 10012"/>
              <a:gd name="connsiteX1" fmla="*/ 5065 w 9999"/>
              <a:gd name="connsiteY1" fmla="*/ 102 h 10012"/>
              <a:gd name="connsiteX2" fmla="*/ 512 w 9999"/>
              <a:gd name="connsiteY2" fmla="*/ 377 h 10012"/>
              <a:gd name="connsiteX3" fmla="*/ 1 w 9999"/>
              <a:gd name="connsiteY3" fmla="*/ 4637 h 10012"/>
              <a:gd name="connsiteX4" fmla="*/ 505 w 9999"/>
              <a:gd name="connsiteY4" fmla="*/ 9510 h 10012"/>
              <a:gd name="connsiteX5" fmla="*/ 5081 w 9999"/>
              <a:gd name="connsiteY5" fmla="*/ 9881 h 10012"/>
              <a:gd name="connsiteX6" fmla="*/ 9522 w 9999"/>
              <a:gd name="connsiteY6" fmla="*/ 9637 h 10012"/>
              <a:gd name="connsiteX7" fmla="*/ 9997 w 9999"/>
              <a:gd name="connsiteY7" fmla="*/ 5067 h 10012"/>
              <a:gd name="connsiteX8" fmla="*/ 9511 w 9999"/>
              <a:gd name="connsiteY8" fmla="*/ 436 h 10012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12 w 10003"/>
              <a:gd name="connsiteY0" fmla="*/ 435 h 10000"/>
              <a:gd name="connsiteX1" fmla="*/ 5066 w 10003"/>
              <a:gd name="connsiteY1" fmla="*/ 102 h 10000"/>
              <a:gd name="connsiteX2" fmla="*/ 512 w 10003"/>
              <a:gd name="connsiteY2" fmla="*/ 377 h 10000"/>
              <a:gd name="connsiteX3" fmla="*/ 1 w 10003"/>
              <a:gd name="connsiteY3" fmla="*/ 4631 h 10000"/>
              <a:gd name="connsiteX4" fmla="*/ 505 w 10003"/>
              <a:gd name="connsiteY4" fmla="*/ 9499 h 10000"/>
              <a:gd name="connsiteX5" fmla="*/ 5082 w 10003"/>
              <a:gd name="connsiteY5" fmla="*/ 9869 h 10000"/>
              <a:gd name="connsiteX6" fmla="*/ 9523 w 10003"/>
              <a:gd name="connsiteY6" fmla="*/ 9625 h 10000"/>
              <a:gd name="connsiteX7" fmla="*/ 9998 w 10003"/>
              <a:gd name="connsiteY7" fmla="*/ 5061 h 10000"/>
              <a:gd name="connsiteX8" fmla="*/ 9512 w 10003"/>
              <a:gd name="connsiteY8" fmla="*/ 435 h 10000"/>
              <a:gd name="connsiteX0" fmla="*/ 9577 w 10068"/>
              <a:gd name="connsiteY0" fmla="*/ 435 h 9994"/>
              <a:gd name="connsiteX1" fmla="*/ 5131 w 10068"/>
              <a:gd name="connsiteY1" fmla="*/ 102 h 9994"/>
              <a:gd name="connsiteX2" fmla="*/ 577 w 10068"/>
              <a:gd name="connsiteY2" fmla="*/ 377 h 9994"/>
              <a:gd name="connsiteX3" fmla="*/ 66 w 10068"/>
              <a:gd name="connsiteY3" fmla="*/ 4631 h 9994"/>
              <a:gd name="connsiteX4" fmla="*/ 570 w 10068"/>
              <a:gd name="connsiteY4" fmla="*/ 9499 h 9994"/>
              <a:gd name="connsiteX5" fmla="*/ 5162 w 10068"/>
              <a:gd name="connsiteY5" fmla="*/ 9845 h 9994"/>
              <a:gd name="connsiteX6" fmla="*/ 9588 w 10068"/>
              <a:gd name="connsiteY6" fmla="*/ 9625 h 9994"/>
              <a:gd name="connsiteX7" fmla="*/ 10063 w 10068"/>
              <a:gd name="connsiteY7" fmla="*/ 5061 h 9994"/>
              <a:gd name="connsiteX8" fmla="*/ 9577 w 10068"/>
              <a:gd name="connsiteY8" fmla="*/ 435 h 9994"/>
              <a:gd name="connsiteX0" fmla="*/ 9447 w 9935"/>
              <a:gd name="connsiteY0" fmla="*/ 435 h 10084"/>
              <a:gd name="connsiteX1" fmla="*/ 5031 w 9935"/>
              <a:gd name="connsiteY1" fmla="*/ 102 h 10084"/>
              <a:gd name="connsiteX2" fmla="*/ 508 w 9935"/>
              <a:gd name="connsiteY2" fmla="*/ 377 h 10084"/>
              <a:gd name="connsiteX3" fmla="*/ 1 w 9935"/>
              <a:gd name="connsiteY3" fmla="*/ 4634 h 10084"/>
              <a:gd name="connsiteX4" fmla="*/ 501 w 9935"/>
              <a:gd name="connsiteY4" fmla="*/ 9505 h 10084"/>
              <a:gd name="connsiteX5" fmla="*/ 5062 w 9935"/>
              <a:gd name="connsiteY5" fmla="*/ 9851 h 10084"/>
              <a:gd name="connsiteX6" fmla="*/ 9458 w 9935"/>
              <a:gd name="connsiteY6" fmla="*/ 9631 h 10084"/>
              <a:gd name="connsiteX7" fmla="*/ 9930 w 9935"/>
              <a:gd name="connsiteY7" fmla="*/ 5064 h 10084"/>
              <a:gd name="connsiteX8" fmla="*/ 9447 w 9935"/>
              <a:gd name="connsiteY8" fmla="*/ 435 h 10084"/>
              <a:gd name="connsiteX0" fmla="*/ 9509 w 10000"/>
              <a:gd name="connsiteY0" fmla="*/ 431 h 10000"/>
              <a:gd name="connsiteX1" fmla="*/ 5064 w 10000"/>
              <a:gd name="connsiteY1" fmla="*/ 101 h 10000"/>
              <a:gd name="connsiteX2" fmla="*/ 511 w 10000"/>
              <a:gd name="connsiteY2" fmla="*/ 374 h 10000"/>
              <a:gd name="connsiteX3" fmla="*/ 1 w 10000"/>
              <a:gd name="connsiteY3" fmla="*/ 4595 h 10000"/>
              <a:gd name="connsiteX4" fmla="*/ 504 w 10000"/>
              <a:gd name="connsiteY4" fmla="*/ 9426 h 10000"/>
              <a:gd name="connsiteX5" fmla="*/ 5095 w 10000"/>
              <a:gd name="connsiteY5" fmla="*/ 9769 h 10000"/>
              <a:gd name="connsiteX6" fmla="*/ 9520 w 10000"/>
              <a:gd name="connsiteY6" fmla="*/ 9551 h 10000"/>
              <a:gd name="connsiteX7" fmla="*/ 9995 w 10000"/>
              <a:gd name="connsiteY7" fmla="*/ 5022 h 10000"/>
              <a:gd name="connsiteX8" fmla="*/ 9509 w 10000"/>
              <a:gd name="connsiteY8" fmla="*/ 431 h 10000"/>
              <a:gd name="connsiteX0" fmla="*/ 9509 w 10000"/>
              <a:gd name="connsiteY0" fmla="*/ 431 h 9855"/>
              <a:gd name="connsiteX1" fmla="*/ 5064 w 10000"/>
              <a:gd name="connsiteY1" fmla="*/ 101 h 9855"/>
              <a:gd name="connsiteX2" fmla="*/ 511 w 10000"/>
              <a:gd name="connsiteY2" fmla="*/ 374 h 9855"/>
              <a:gd name="connsiteX3" fmla="*/ 1 w 10000"/>
              <a:gd name="connsiteY3" fmla="*/ 4595 h 9855"/>
              <a:gd name="connsiteX4" fmla="*/ 504 w 10000"/>
              <a:gd name="connsiteY4" fmla="*/ 9426 h 9855"/>
              <a:gd name="connsiteX5" fmla="*/ 5095 w 10000"/>
              <a:gd name="connsiteY5" fmla="*/ 9769 h 9855"/>
              <a:gd name="connsiteX6" fmla="*/ 9520 w 10000"/>
              <a:gd name="connsiteY6" fmla="*/ 9551 h 9855"/>
              <a:gd name="connsiteX7" fmla="*/ 9995 w 10000"/>
              <a:gd name="connsiteY7" fmla="*/ 5022 h 9855"/>
              <a:gd name="connsiteX8" fmla="*/ 9509 w 10000"/>
              <a:gd name="connsiteY8" fmla="*/ 431 h 9855"/>
              <a:gd name="connsiteX0" fmla="*/ 9509 w 10000"/>
              <a:gd name="connsiteY0" fmla="*/ 437 h 10097"/>
              <a:gd name="connsiteX1" fmla="*/ 5064 w 10000"/>
              <a:gd name="connsiteY1" fmla="*/ 102 h 10097"/>
              <a:gd name="connsiteX2" fmla="*/ 511 w 10000"/>
              <a:gd name="connsiteY2" fmla="*/ 380 h 10097"/>
              <a:gd name="connsiteX3" fmla="*/ 1 w 10000"/>
              <a:gd name="connsiteY3" fmla="*/ 4663 h 10097"/>
              <a:gd name="connsiteX4" fmla="*/ 504 w 10000"/>
              <a:gd name="connsiteY4" fmla="*/ 9565 h 10097"/>
              <a:gd name="connsiteX5" fmla="*/ 5095 w 10000"/>
              <a:gd name="connsiteY5" fmla="*/ 9913 h 10097"/>
              <a:gd name="connsiteX6" fmla="*/ 9520 w 10000"/>
              <a:gd name="connsiteY6" fmla="*/ 9692 h 10097"/>
              <a:gd name="connsiteX7" fmla="*/ 9995 w 10000"/>
              <a:gd name="connsiteY7" fmla="*/ 5096 h 10097"/>
              <a:gd name="connsiteX8" fmla="*/ 9509 w 10000"/>
              <a:gd name="connsiteY8" fmla="*/ 437 h 10097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37 h 10052"/>
              <a:gd name="connsiteX1" fmla="*/ 5073 w 10009"/>
              <a:gd name="connsiteY1" fmla="*/ 102 h 10052"/>
              <a:gd name="connsiteX2" fmla="*/ 520 w 10009"/>
              <a:gd name="connsiteY2" fmla="*/ 380 h 10052"/>
              <a:gd name="connsiteX3" fmla="*/ 10 w 10009"/>
              <a:gd name="connsiteY3" fmla="*/ 4663 h 10052"/>
              <a:gd name="connsiteX4" fmla="*/ 391 w 10009"/>
              <a:gd name="connsiteY4" fmla="*/ 9493 h 10052"/>
              <a:gd name="connsiteX5" fmla="*/ 5104 w 10009"/>
              <a:gd name="connsiteY5" fmla="*/ 9913 h 10052"/>
              <a:gd name="connsiteX6" fmla="*/ 9529 w 10009"/>
              <a:gd name="connsiteY6" fmla="*/ 9692 h 10052"/>
              <a:gd name="connsiteX7" fmla="*/ 10004 w 10009"/>
              <a:gd name="connsiteY7" fmla="*/ 5096 h 10052"/>
              <a:gd name="connsiteX8" fmla="*/ 9518 w 10009"/>
              <a:gd name="connsiteY8" fmla="*/ 437 h 10052"/>
              <a:gd name="connsiteX0" fmla="*/ 9518 w 10009"/>
              <a:gd name="connsiteY0" fmla="*/ 484 h 10099"/>
              <a:gd name="connsiteX1" fmla="*/ 5073 w 10009"/>
              <a:gd name="connsiteY1" fmla="*/ 149 h 10099"/>
              <a:gd name="connsiteX2" fmla="*/ 520 w 10009"/>
              <a:gd name="connsiteY2" fmla="*/ 355 h 10099"/>
              <a:gd name="connsiteX3" fmla="*/ 10 w 10009"/>
              <a:gd name="connsiteY3" fmla="*/ 4710 h 10099"/>
              <a:gd name="connsiteX4" fmla="*/ 391 w 10009"/>
              <a:gd name="connsiteY4" fmla="*/ 9540 h 10099"/>
              <a:gd name="connsiteX5" fmla="*/ 5104 w 10009"/>
              <a:gd name="connsiteY5" fmla="*/ 9960 h 10099"/>
              <a:gd name="connsiteX6" fmla="*/ 9529 w 10009"/>
              <a:gd name="connsiteY6" fmla="*/ 9739 h 10099"/>
              <a:gd name="connsiteX7" fmla="*/ 10004 w 10009"/>
              <a:gd name="connsiteY7" fmla="*/ 5143 h 10099"/>
              <a:gd name="connsiteX8" fmla="*/ 9518 w 10009"/>
              <a:gd name="connsiteY8" fmla="*/ 484 h 10099"/>
              <a:gd name="connsiteX0" fmla="*/ 9518 w 10009"/>
              <a:gd name="connsiteY0" fmla="*/ 436 h 10051"/>
              <a:gd name="connsiteX1" fmla="*/ 5073 w 10009"/>
              <a:gd name="connsiteY1" fmla="*/ 101 h 10051"/>
              <a:gd name="connsiteX2" fmla="*/ 520 w 10009"/>
              <a:gd name="connsiteY2" fmla="*/ 307 h 10051"/>
              <a:gd name="connsiteX3" fmla="*/ 10 w 10009"/>
              <a:gd name="connsiteY3" fmla="*/ 4662 h 10051"/>
              <a:gd name="connsiteX4" fmla="*/ 391 w 10009"/>
              <a:gd name="connsiteY4" fmla="*/ 9492 h 10051"/>
              <a:gd name="connsiteX5" fmla="*/ 5104 w 10009"/>
              <a:gd name="connsiteY5" fmla="*/ 9912 h 10051"/>
              <a:gd name="connsiteX6" fmla="*/ 9529 w 10009"/>
              <a:gd name="connsiteY6" fmla="*/ 9691 h 10051"/>
              <a:gd name="connsiteX7" fmla="*/ 10004 w 10009"/>
              <a:gd name="connsiteY7" fmla="*/ 5095 h 10051"/>
              <a:gd name="connsiteX8" fmla="*/ 9518 w 10009"/>
              <a:gd name="connsiteY8" fmla="*/ 436 h 10051"/>
              <a:gd name="connsiteX0" fmla="*/ 9646 w 10137"/>
              <a:gd name="connsiteY0" fmla="*/ 436 h 10051"/>
              <a:gd name="connsiteX1" fmla="*/ 5201 w 10137"/>
              <a:gd name="connsiteY1" fmla="*/ 101 h 10051"/>
              <a:gd name="connsiteX2" fmla="*/ 648 w 10137"/>
              <a:gd name="connsiteY2" fmla="*/ 307 h 10051"/>
              <a:gd name="connsiteX3" fmla="*/ 2 w 10137"/>
              <a:gd name="connsiteY3" fmla="*/ 4855 h 10051"/>
              <a:gd name="connsiteX4" fmla="*/ 519 w 10137"/>
              <a:gd name="connsiteY4" fmla="*/ 9492 h 10051"/>
              <a:gd name="connsiteX5" fmla="*/ 5232 w 10137"/>
              <a:gd name="connsiteY5" fmla="*/ 9912 h 10051"/>
              <a:gd name="connsiteX6" fmla="*/ 9657 w 10137"/>
              <a:gd name="connsiteY6" fmla="*/ 9691 h 10051"/>
              <a:gd name="connsiteX7" fmla="*/ 10132 w 10137"/>
              <a:gd name="connsiteY7" fmla="*/ 5095 h 10051"/>
              <a:gd name="connsiteX8" fmla="*/ 9646 w 10137"/>
              <a:gd name="connsiteY8" fmla="*/ 436 h 10051"/>
              <a:gd name="connsiteX0" fmla="*/ 9647 w 10138"/>
              <a:gd name="connsiteY0" fmla="*/ 436 h 10051"/>
              <a:gd name="connsiteX1" fmla="*/ 5202 w 10138"/>
              <a:gd name="connsiteY1" fmla="*/ 101 h 10051"/>
              <a:gd name="connsiteX2" fmla="*/ 479 w 10138"/>
              <a:gd name="connsiteY2" fmla="*/ 350 h 10051"/>
              <a:gd name="connsiteX3" fmla="*/ 3 w 10138"/>
              <a:gd name="connsiteY3" fmla="*/ 4855 h 10051"/>
              <a:gd name="connsiteX4" fmla="*/ 520 w 10138"/>
              <a:gd name="connsiteY4" fmla="*/ 9492 h 10051"/>
              <a:gd name="connsiteX5" fmla="*/ 5233 w 10138"/>
              <a:gd name="connsiteY5" fmla="*/ 9912 h 10051"/>
              <a:gd name="connsiteX6" fmla="*/ 9658 w 10138"/>
              <a:gd name="connsiteY6" fmla="*/ 9691 h 10051"/>
              <a:gd name="connsiteX7" fmla="*/ 10133 w 10138"/>
              <a:gd name="connsiteY7" fmla="*/ 5095 h 10051"/>
              <a:gd name="connsiteX8" fmla="*/ 9647 w 10138"/>
              <a:gd name="connsiteY8" fmla="*/ 436 h 10051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44 h 10059"/>
              <a:gd name="connsiteX1" fmla="*/ 5202 w 10138"/>
              <a:gd name="connsiteY1" fmla="*/ 109 h 10059"/>
              <a:gd name="connsiteX2" fmla="*/ 479 w 10138"/>
              <a:gd name="connsiteY2" fmla="*/ 358 h 10059"/>
              <a:gd name="connsiteX3" fmla="*/ 3 w 10138"/>
              <a:gd name="connsiteY3" fmla="*/ 4863 h 10059"/>
              <a:gd name="connsiteX4" fmla="*/ 520 w 10138"/>
              <a:gd name="connsiteY4" fmla="*/ 9500 h 10059"/>
              <a:gd name="connsiteX5" fmla="*/ 5233 w 10138"/>
              <a:gd name="connsiteY5" fmla="*/ 9920 h 10059"/>
              <a:gd name="connsiteX6" fmla="*/ 9658 w 10138"/>
              <a:gd name="connsiteY6" fmla="*/ 9699 h 10059"/>
              <a:gd name="connsiteX7" fmla="*/ 10133 w 10138"/>
              <a:gd name="connsiteY7" fmla="*/ 5103 h 10059"/>
              <a:gd name="connsiteX8" fmla="*/ 9647 w 10138"/>
              <a:gd name="connsiteY8" fmla="*/ 444 h 10059"/>
              <a:gd name="connsiteX0" fmla="*/ 9647 w 10138"/>
              <a:gd name="connsiteY0" fmla="*/ 489 h 10104"/>
              <a:gd name="connsiteX1" fmla="*/ 4976 w 10138"/>
              <a:gd name="connsiteY1" fmla="*/ 47 h 10104"/>
              <a:gd name="connsiteX2" fmla="*/ 479 w 10138"/>
              <a:gd name="connsiteY2" fmla="*/ 403 h 10104"/>
              <a:gd name="connsiteX3" fmla="*/ 3 w 10138"/>
              <a:gd name="connsiteY3" fmla="*/ 4908 h 10104"/>
              <a:gd name="connsiteX4" fmla="*/ 520 w 10138"/>
              <a:gd name="connsiteY4" fmla="*/ 9545 h 10104"/>
              <a:gd name="connsiteX5" fmla="*/ 5233 w 10138"/>
              <a:gd name="connsiteY5" fmla="*/ 9965 h 10104"/>
              <a:gd name="connsiteX6" fmla="*/ 9658 w 10138"/>
              <a:gd name="connsiteY6" fmla="*/ 9744 h 10104"/>
              <a:gd name="connsiteX7" fmla="*/ 10133 w 10138"/>
              <a:gd name="connsiteY7" fmla="*/ 5148 h 10104"/>
              <a:gd name="connsiteX8" fmla="*/ 9647 w 10138"/>
              <a:gd name="connsiteY8" fmla="*/ 489 h 10104"/>
              <a:gd name="connsiteX0" fmla="*/ 9783 w 10174"/>
              <a:gd name="connsiteY0" fmla="*/ 464 h 10122"/>
              <a:gd name="connsiteX1" fmla="*/ 4976 w 10174"/>
              <a:gd name="connsiteY1" fmla="*/ 65 h 10122"/>
              <a:gd name="connsiteX2" fmla="*/ 479 w 10174"/>
              <a:gd name="connsiteY2" fmla="*/ 421 h 10122"/>
              <a:gd name="connsiteX3" fmla="*/ 3 w 10174"/>
              <a:gd name="connsiteY3" fmla="*/ 4926 h 10122"/>
              <a:gd name="connsiteX4" fmla="*/ 520 w 10174"/>
              <a:gd name="connsiteY4" fmla="*/ 9563 h 10122"/>
              <a:gd name="connsiteX5" fmla="*/ 5233 w 10174"/>
              <a:gd name="connsiteY5" fmla="*/ 9983 h 10122"/>
              <a:gd name="connsiteX6" fmla="*/ 9658 w 10174"/>
              <a:gd name="connsiteY6" fmla="*/ 9762 h 10122"/>
              <a:gd name="connsiteX7" fmla="*/ 10133 w 10174"/>
              <a:gd name="connsiteY7" fmla="*/ 5166 h 10122"/>
              <a:gd name="connsiteX8" fmla="*/ 9783 w 10174"/>
              <a:gd name="connsiteY8" fmla="*/ 464 h 10122"/>
              <a:gd name="connsiteX0" fmla="*/ 9783 w 10325"/>
              <a:gd name="connsiteY0" fmla="*/ 464 h 10122"/>
              <a:gd name="connsiteX1" fmla="*/ 4976 w 10325"/>
              <a:gd name="connsiteY1" fmla="*/ 65 h 10122"/>
              <a:gd name="connsiteX2" fmla="*/ 479 w 10325"/>
              <a:gd name="connsiteY2" fmla="*/ 421 h 10122"/>
              <a:gd name="connsiteX3" fmla="*/ 3 w 10325"/>
              <a:gd name="connsiteY3" fmla="*/ 4926 h 10122"/>
              <a:gd name="connsiteX4" fmla="*/ 520 w 10325"/>
              <a:gd name="connsiteY4" fmla="*/ 9563 h 10122"/>
              <a:gd name="connsiteX5" fmla="*/ 5233 w 10325"/>
              <a:gd name="connsiteY5" fmla="*/ 9983 h 10122"/>
              <a:gd name="connsiteX6" fmla="*/ 9658 w 10325"/>
              <a:gd name="connsiteY6" fmla="*/ 9762 h 10122"/>
              <a:gd name="connsiteX7" fmla="*/ 10325 w 10325"/>
              <a:gd name="connsiteY7" fmla="*/ 4952 h 10122"/>
              <a:gd name="connsiteX8" fmla="*/ 9783 w 10325"/>
              <a:gd name="connsiteY8" fmla="*/ 464 h 10122"/>
              <a:gd name="connsiteX0" fmla="*/ 9783 w 10364"/>
              <a:gd name="connsiteY0" fmla="*/ 464 h 10136"/>
              <a:gd name="connsiteX1" fmla="*/ 4976 w 10364"/>
              <a:gd name="connsiteY1" fmla="*/ 65 h 10136"/>
              <a:gd name="connsiteX2" fmla="*/ 479 w 10364"/>
              <a:gd name="connsiteY2" fmla="*/ 421 h 10136"/>
              <a:gd name="connsiteX3" fmla="*/ 3 w 10364"/>
              <a:gd name="connsiteY3" fmla="*/ 4926 h 10136"/>
              <a:gd name="connsiteX4" fmla="*/ 520 w 10364"/>
              <a:gd name="connsiteY4" fmla="*/ 9563 h 10136"/>
              <a:gd name="connsiteX5" fmla="*/ 5233 w 10364"/>
              <a:gd name="connsiteY5" fmla="*/ 9983 h 10136"/>
              <a:gd name="connsiteX6" fmla="*/ 9986 w 10364"/>
              <a:gd name="connsiteY6" fmla="*/ 9527 h 10136"/>
              <a:gd name="connsiteX7" fmla="*/ 10325 w 10364"/>
              <a:gd name="connsiteY7" fmla="*/ 4952 h 10136"/>
              <a:gd name="connsiteX8" fmla="*/ 9783 w 10364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325"/>
              <a:gd name="connsiteY0" fmla="*/ 464 h 10136"/>
              <a:gd name="connsiteX1" fmla="*/ 4976 w 10325"/>
              <a:gd name="connsiteY1" fmla="*/ 65 h 10136"/>
              <a:gd name="connsiteX2" fmla="*/ 479 w 10325"/>
              <a:gd name="connsiteY2" fmla="*/ 421 h 10136"/>
              <a:gd name="connsiteX3" fmla="*/ 3 w 10325"/>
              <a:gd name="connsiteY3" fmla="*/ 4926 h 10136"/>
              <a:gd name="connsiteX4" fmla="*/ 520 w 10325"/>
              <a:gd name="connsiteY4" fmla="*/ 9563 h 10136"/>
              <a:gd name="connsiteX5" fmla="*/ 5233 w 10325"/>
              <a:gd name="connsiteY5" fmla="*/ 9983 h 10136"/>
              <a:gd name="connsiteX6" fmla="*/ 9986 w 10325"/>
              <a:gd name="connsiteY6" fmla="*/ 9527 h 10136"/>
              <a:gd name="connsiteX7" fmla="*/ 10325 w 10325"/>
              <a:gd name="connsiteY7" fmla="*/ 4952 h 10136"/>
              <a:gd name="connsiteX8" fmla="*/ 9783 w 10325"/>
              <a:gd name="connsiteY8" fmla="*/ 464 h 10136"/>
              <a:gd name="connsiteX0" fmla="*/ 9783 w 10467"/>
              <a:gd name="connsiteY0" fmla="*/ 464 h 10099"/>
              <a:gd name="connsiteX1" fmla="*/ 4976 w 10467"/>
              <a:gd name="connsiteY1" fmla="*/ 65 h 10099"/>
              <a:gd name="connsiteX2" fmla="*/ 479 w 10467"/>
              <a:gd name="connsiteY2" fmla="*/ 421 h 10099"/>
              <a:gd name="connsiteX3" fmla="*/ 3 w 10467"/>
              <a:gd name="connsiteY3" fmla="*/ 4926 h 10099"/>
              <a:gd name="connsiteX4" fmla="*/ 520 w 10467"/>
              <a:gd name="connsiteY4" fmla="*/ 9563 h 10099"/>
              <a:gd name="connsiteX5" fmla="*/ 5403 w 10467"/>
              <a:gd name="connsiteY5" fmla="*/ 9897 h 10099"/>
              <a:gd name="connsiteX6" fmla="*/ 9986 w 10467"/>
              <a:gd name="connsiteY6" fmla="*/ 9527 h 10099"/>
              <a:gd name="connsiteX7" fmla="*/ 10325 w 10467"/>
              <a:gd name="connsiteY7" fmla="*/ 4952 h 10099"/>
              <a:gd name="connsiteX8" fmla="*/ 9783 w 10467"/>
              <a:gd name="connsiteY8" fmla="*/ 464 h 10099"/>
              <a:gd name="connsiteX0" fmla="*/ 9783 w 10467"/>
              <a:gd name="connsiteY0" fmla="*/ 464 h 10112"/>
              <a:gd name="connsiteX1" fmla="*/ 4976 w 10467"/>
              <a:gd name="connsiteY1" fmla="*/ 65 h 10112"/>
              <a:gd name="connsiteX2" fmla="*/ 479 w 10467"/>
              <a:gd name="connsiteY2" fmla="*/ 421 h 10112"/>
              <a:gd name="connsiteX3" fmla="*/ 3 w 10467"/>
              <a:gd name="connsiteY3" fmla="*/ 4926 h 10112"/>
              <a:gd name="connsiteX4" fmla="*/ 418 w 10467"/>
              <a:gd name="connsiteY4" fmla="*/ 9584 h 10112"/>
              <a:gd name="connsiteX5" fmla="*/ 5403 w 10467"/>
              <a:gd name="connsiteY5" fmla="*/ 9897 h 10112"/>
              <a:gd name="connsiteX6" fmla="*/ 9986 w 10467"/>
              <a:gd name="connsiteY6" fmla="*/ 9527 h 10112"/>
              <a:gd name="connsiteX7" fmla="*/ 10325 w 10467"/>
              <a:gd name="connsiteY7" fmla="*/ 4952 h 10112"/>
              <a:gd name="connsiteX8" fmla="*/ 9783 w 10467"/>
              <a:gd name="connsiteY8" fmla="*/ 464 h 10112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467"/>
              <a:gd name="connsiteY0" fmla="*/ 464 h 10168"/>
              <a:gd name="connsiteX1" fmla="*/ 4976 w 10467"/>
              <a:gd name="connsiteY1" fmla="*/ 65 h 10168"/>
              <a:gd name="connsiteX2" fmla="*/ 479 w 10467"/>
              <a:gd name="connsiteY2" fmla="*/ 421 h 10168"/>
              <a:gd name="connsiteX3" fmla="*/ 3 w 10467"/>
              <a:gd name="connsiteY3" fmla="*/ 4926 h 10168"/>
              <a:gd name="connsiteX4" fmla="*/ 418 w 10467"/>
              <a:gd name="connsiteY4" fmla="*/ 9584 h 10168"/>
              <a:gd name="connsiteX5" fmla="*/ 5403 w 10467"/>
              <a:gd name="connsiteY5" fmla="*/ 10025 h 10168"/>
              <a:gd name="connsiteX6" fmla="*/ 9986 w 10467"/>
              <a:gd name="connsiteY6" fmla="*/ 9527 h 10168"/>
              <a:gd name="connsiteX7" fmla="*/ 10325 w 10467"/>
              <a:gd name="connsiteY7" fmla="*/ 4952 h 10168"/>
              <a:gd name="connsiteX8" fmla="*/ 9783 w 10467"/>
              <a:gd name="connsiteY8" fmla="*/ 464 h 10168"/>
              <a:gd name="connsiteX0" fmla="*/ 9783 w 10399"/>
              <a:gd name="connsiteY0" fmla="*/ 464 h 10244"/>
              <a:gd name="connsiteX1" fmla="*/ 4976 w 10399"/>
              <a:gd name="connsiteY1" fmla="*/ 65 h 10244"/>
              <a:gd name="connsiteX2" fmla="*/ 479 w 10399"/>
              <a:gd name="connsiteY2" fmla="*/ 421 h 10244"/>
              <a:gd name="connsiteX3" fmla="*/ 3 w 10399"/>
              <a:gd name="connsiteY3" fmla="*/ 4926 h 10244"/>
              <a:gd name="connsiteX4" fmla="*/ 418 w 10399"/>
              <a:gd name="connsiteY4" fmla="*/ 9584 h 10244"/>
              <a:gd name="connsiteX5" fmla="*/ 5403 w 10399"/>
              <a:gd name="connsiteY5" fmla="*/ 10025 h 10244"/>
              <a:gd name="connsiteX6" fmla="*/ 9850 w 10399"/>
              <a:gd name="connsiteY6" fmla="*/ 9784 h 10244"/>
              <a:gd name="connsiteX7" fmla="*/ 10325 w 10399"/>
              <a:gd name="connsiteY7" fmla="*/ 4952 h 10244"/>
              <a:gd name="connsiteX8" fmla="*/ 9783 w 10399"/>
              <a:gd name="connsiteY8" fmla="*/ 464 h 10244"/>
              <a:gd name="connsiteX0" fmla="*/ 9783 w 10399"/>
              <a:gd name="connsiteY0" fmla="*/ 464 h 10152"/>
              <a:gd name="connsiteX1" fmla="*/ 4976 w 10399"/>
              <a:gd name="connsiteY1" fmla="*/ 65 h 10152"/>
              <a:gd name="connsiteX2" fmla="*/ 479 w 10399"/>
              <a:gd name="connsiteY2" fmla="*/ 421 h 10152"/>
              <a:gd name="connsiteX3" fmla="*/ 3 w 10399"/>
              <a:gd name="connsiteY3" fmla="*/ 4926 h 10152"/>
              <a:gd name="connsiteX4" fmla="*/ 418 w 10399"/>
              <a:gd name="connsiteY4" fmla="*/ 9584 h 10152"/>
              <a:gd name="connsiteX5" fmla="*/ 5403 w 10399"/>
              <a:gd name="connsiteY5" fmla="*/ 10025 h 10152"/>
              <a:gd name="connsiteX6" fmla="*/ 9850 w 10399"/>
              <a:gd name="connsiteY6" fmla="*/ 9784 h 10152"/>
              <a:gd name="connsiteX7" fmla="*/ 10325 w 10399"/>
              <a:gd name="connsiteY7" fmla="*/ 4952 h 10152"/>
              <a:gd name="connsiteX8" fmla="*/ 9783 w 10399"/>
              <a:gd name="connsiteY8" fmla="*/ 464 h 10152"/>
              <a:gd name="connsiteX0" fmla="*/ 9783 w 10326"/>
              <a:gd name="connsiteY0" fmla="*/ 464 h 10152"/>
              <a:gd name="connsiteX1" fmla="*/ 4976 w 10326"/>
              <a:gd name="connsiteY1" fmla="*/ 65 h 10152"/>
              <a:gd name="connsiteX2" fmla="*/ 479 w 10326"/>
              <a:gd name="connsiteY2" fmla="*/ 421 h 10152"/>
              <a:gd name="connsiteX3" fmla="*/ 3 w 10326"/>
              <a:gd name="connsiteY3" fmla="*/ 4926 h 10152"/>
              <a:gd name="connsiteX4" fmla="*/ 418 w 10326"/>
              <a:gd name="connsiteY4" fmla="*/ 9584 h 10152"/>
              <a:gd name="connsiteX5" fmla="*/ 5403 w 10326"/>
              <a:gd name="connsiteY5" fmla="*/ 10025 h 10152"/>
              <a:gd name="connsiteX6" fmla="*/ 9850 w 10326"/>
              <a:gd name="connsiteY6" fmla="*/ 9784 h 10152"/>
              <a:gd name="connsiteX7" fmla="*/ 10325 w 10326"/>
              <a:gd name="connsiteY7" fmla="*/ 4952 h 10152"/>
              <a:gd name="connsiteX8" fmla="*/ 9783 w 10326"/>
              <a:gd name="connsiteY8" fmla="*/ 464 h 10152"/>
              <a:gd name="connsiteX0" fmla="*/ 9783 w 10334"/>
              <a:gd name="connsiteY0" fmla="*/ 464 h 10151"/>
              <a:gd name="connsiteX1" fmla="*/ 4976 w 10334"/>
              <a:gd name="connsiteY1" fmla="*/ 65 h 10151"/>
              <a:gd name="connsiteX2" fmla="*/ 479 w 10334"/>
              <a:gd name="connsiteY2" fmla="*/ 421 h 10151"/>
              <a:gd name="connsiteX3" fmla="*/ 3 w 10334"/>
              <a:gd name="connsiteY3" fmla="*/ 4926 h 10151"/>
              <a:gd name="connsiteX4" fmla="*/ 418 w 10334"/>
              <a:gd name="connsiteY4" fmla="*/ 9584 h 10151"/>
              <a:gd name="connsiteX5" fmla="*/ 5403 w 10334"/>
              <a:gd name="connsiteY5" fmla="*/ 10025 h 10151"/>
              <a:gd name="connsiteX6" fmla="*/ 9941 w 10334"/>
              <a:gd name="connsiteY6" fmla="*/ 9805 h 10151"/>
              <a:gd name="connsiteX7" fmla="*/ 10325 w 10334"/>
              <a:gd name="connsiteY7" fmla="*/ 4952 h 10151"/>
              <a:gd name="connsiteX8" fmla="*/ 9783 w 10334"/>
              <a:gd name="connsiteY8" fmla="*/ 464 h 10151"/>
              <a:gd name="connsiteX0" fmla="*/ 9783 w 10353"/>
              <a:gd name="connsiteY0" fmla="*/ 464 h 10151"/>
              <a:gd name="connsiteX1" fmla="*/ 4976 w 10353"/>
              <a:gd name="connsiteY1" fmla="*/ 65 h 10151"/>
              <a:gd name="connsiteX2" fmla="*/ 479 w 10353"/>
              <a:gd name="connsiteY2" fmla="*/ 421 h 10151"/>
              <a:gd name="connsiteX3" fmla="*/ 3 w 10353"/>
              <a:gd name="connsiteY3" fmla="*/ 4926 h 10151"/>
              <a:gd name="connsiteX4" fmla="*/ 418 w 10353"/>
              <a:gd name="connsiteY4" fmla="*/ 9584 h 10151"/>
              <a:gd name="connsiteX5" fmla="*/ 5403 w 10353"/>
              <a:gd name="connsiteY5" fmla="*/ 10025 h 10151"/>
              <a:gd name="connsiteX6" fmla="*/ 9941 w 10353"/>
              <a:gd name="connsiteY6" fmla="*/ 9805 h 10151"/>
              <a:gd name="connsiteX7" fmla="*/ 10348 w 10353"/>
              <a:gd name="connsiteY7" fmla="*/ 5038 h 10151"/>
              <a:gd name="connsiteX8" fmla="*/ 9783 w 10353"/>
              <a:gd name="connsiteY8" fmla="*/ 464 h 10151"/>
              <a:gd name="connsiteX0" fmla="*/ 9817 w 10353"/>
              <a:gd name="connsiteY0" fmla="*/ 454 h 10162"/>
              <a:gd name="connsiteX1" fmla="*/ 4976 w 10353"/>
              <a:gd name="connsiteY1" fmla="*/ 76 h 10162"/>
              <a:gd name="connsiteX2" fmla="*/ 479 w 10353"/>
              <a:gd name="connsiteY2" fmla="*/ 432 h 10162"/>
              <a:gd name="connsiteX3" fmla="*/ 3 w 10353"/>
              <a:gd name="connsiteY3" fmla="*/ 4937 h 10162"/>
              <a:gd name="connsiteX4" fmla="*/ 418 w 10353"/>
              <a:gd name="connsiteY4" fmla="*/ 9595 h 10162"/>
              <a:gd name="connsiteX5" fmla="*/ 5403 w 10353"/>
              <a:gd name="connsiteY5" fmla="*/ 10036 h 10162"/>
              <a:gd name="connsiteX6" fmla="*/ 9941 w 10353"/>
              <a:gd name="connsiteY6" fmla="*/ 9816 h 10162"/>
              <a:gd name="connsiteX7" fmla="*/ 10348 w 10353"/>
              <a:gd name="connsiteY7" fmla="*/ 5049 h 10162"/>
              <a:gd name="connsiteX8" fmla="*/ 9817 w 10353"/>
              <a:gd name="connsiteY8" fmla="*/ 454 h 10162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46 h 10154"/>
              <a:gd name="connsiteX1" fmla="*/ 5010 w 10353"/>
              <a:gd name="connsiteY1" fmla="*/ 89 h 10154"/>
              <a:gd name="connsiteX2" fmla="*/ 479 w 10353"/>
              <a:gd name="connsiteY2" fmla="*/ 424 h 10154"/>
              <a:gd name="connsiteX3" fmla="*/ 3 w 10353"/>
              <a:gd name="connsiteY3" fmla="*/ 4929 h 10154"/>
              <a:gd name="connsiteX4" fmla="*/ 418 w 10353"/>
              <a:gd name="connsiteY4" fmla="*/ 9587 h 10154"/>
              <a:gd name="connsiteX5" fmla="*/ 5403 w 10353"/>
              <a:gd name="connsiteY5" fmla="*/ 10028 h 10154"/>
              <a:gd name="connsiteX6" fmla="*/ 9941 w 10353"/>
              <a:gd name="connsiteY6" fmla="*/ 9808 h 10154"/>
              <a:gd name="connsiteX7" fmla="*/ 10348 w 10353"/>
              <a:gd name="connsiteY7" fmla="*/ 5041 h 10154"/>
              <a:gd name="connsiteX8" fmla="*/ 9817 w 10353"/>
              <a:gd name="connsiteY8" fmla="*/ 446 h 10154"/>
              <a:gd name="connsiteX0" fmla="*/ 9817 w 10353"/>
              <a:gd name="connsiteY0" fmla="*/ 466 h 10174"/>
              <a:gd name="connsiteX1" fmla="*/ 5010 w 10353"/>
              <a:gd name="connsiteY1" fmla="*/ 109 h 10174"/>
              <a:gd name="connsiteX2" fmla="*/ 377 w 10353"/>
              <a:gd name="connsiteY2" fmla="*/ 358 h 10174"/>
              <a:gd name="connsiteX3" fmla="*/ 3 w 10353"/>
              <a:gd name="connsiteY3" fmla="*/ 4949 h 10174"/>
              <a:gd name="connsiteX4" fmla="*/ 418 w 10353"/>
              <a:gd name="connsiteY4" fmla="*/ 9607 h 10174"/>
              <a:gd name="connsiteX5" fmla="*/ 5403 w 10353"/>
              <a:gd name="connsiteY5" fmla="*/ 10048 h 10174"/>
              <a:gd name="connsiteX6" fmla="*/ 9941 w 10353"/>
              <a:gd name="connsiteY6" fmla="*/ 9828 h 10174"/>
              <a:gd name="connsiteX7" fmla="*/ 10348 w 10353"/>
              <a:gd name="connsiteY7" fmla="*/ 5061 h 10174"/>
              <a:gd name="connsiteX8" fmla="*/ 9817 w 10353"/>
              <a:gd name="connsiteY8" fmla="*/ 466 h 10174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565 h 10273"/>
              <a:gd name="connsiteX1" fmla="*/ 5010 w 10353"/>
              <a:gd name="connsiteY1" fmla="*/ 208 h 10273"/>
              <a:gd name="connsiteX2" fmla="*/ 377 w 10353"/>
              <a:gd name="connsiteY2" fmla="*/ 457 h 10273"/>
              <a:gd name="connsiteX3" fmla="*/ 3 w 10353"/>
              <a:gd name="connsiteY3" fmla="*/ 5048 h 10273"/>
              <a:gd name="connsiteX4" fmla="*/ 418 w 10353"/>
              <a:gd name="connsiteY4" fmla="*/ 9706 h 10273"/>
              <a:gd name="connsiteX5" fmla="*/ 5403 w 10353"/>
              <a:gd name="connsiteY5" fmla="*/ 10147 h 10273"/>
              <a:gd name="connsiteX6" fmla="*/ 9941 w 10353"/>
              <a:gd name="connsiteY6" fmla="*/ 9927 h 10273"/>
              <a:gd name="connsiteX7" fmla="*/ 10348 w 10353"/>
              <a:gd name="connsiteY7" fmla="*/ 5160 h 10273"/>
              <a:gd name="connsiteX8" fmla="*/ 9817 w 10353"/>
              <a:gd name="connsiteY8" fmla="*/ 565 h 10273"/>
              <a:gd name="connsiteX0" fmla="*/ 9817 w 10353"/>
              <a:gd name="connsiteY0" fmla="*/ 482 h 10190"/>
              <a:gd name="connsiteX1" fmla="*/ 5010 w 10353"/>
              <a:gd name="connsiteY1" fmla="*/ 125 h 10190"/>
              <a:gd name="connsiteX2" fmla="*/ 377 w 10353"/>
              <a:gd name="connsiteY2" fmla="*/ 374 h 10190"/>
              <a:gd name="connsiteX3" fmla="*/ 3 w 10353"/>
              <a:gd name="connsiteY3" fmla="*/ 4965 h 10190"/>
              <a:gd name="connsiteX4" fmla="*/ 418 w 10353"/>
              <a:gd name="connsiteY4" fmla="*/ 9623 h 10190"/>
              <a:gd name="connsiteX5" fmla="*/ 5403 w 10353"/>
              <a:gd name="connsiteY5" fmla="*/ 10064 h 10190"/>
              <a:gd name="connsiteX6" fmla="*/ 9941 w 10353"/>
              <a:gd name="connsiteY6" fmla="*/ 9844 h 10190"/>
              <a:gd name="connsiteX7" fmla="*/ 10348 w 10353"/>
              <a:gd name="connsiteY7" fmla="*/ 5077 h 10190"/>
              <a:gd name="connsiteX8" fmla="*/ 9817 w 10353"/>
              <a:gd name="connsiteY8" fmla="*/ 482 h 10190"/>
              <a:gd name="connsiteX0" fmla="*/ 9815 w 10351"/>
              <a:gd name="connsiteY0" fmla="*/ 495 h 10203"/>
              <a:gd name="connsiteX1" fmla="*/ 5008 w 10351"/>
              <a:gd name="connsiteY1" fmla="*/ 138 h 10203"/>
              <a:gd name="connsiteX2" fmla="*/ 420 w 10351"/>
              <a:gd name="connsiteY2" fmla="*/ 366 h 10203"/>
              <a:gd name="connsiteX3" fmla="*/ 1 w 10351"/>
              <a:gd name="connsiteY3" fmla="*/ 4978 h 10203"/>
              <a:gd name="connsiteX4" fmla="*/ 416 w 10351"/>
              <a:gd name="connsiteY4" fmla="*/ 9636 h 10203"/>
              <a:gd name="connsiteX5" fmla="*/ 5401 w 10351"/>
              <a:gd name="connsiteY5" fmla="*/ 10077 h 10203"/>
              <a:gd name="connsiteX6" fmla="*/ 9939 w 10351"/>
              <a:gd name="connsiteY6" fmla="*/ 9857 h 10203"/>
              <a:gd name="connsiteX7" fmla="*/ 10346 w 10351"/>
              <a:gd name="connsiteY7" fmla="*/ 5090 h 10203"/>
              <a:gd name="connsiteX8" fmla="*/ 9815 w 10351"/>
              <a:gd name="connsiteY8" fmla="*/ 495 h 10203"/>
              <a:gd name="connsiteX0" fmla="*/ 9816 w 10352"/>
              <a:gd name="connsiteY0" fmla="*/ 495 h 10203"/>
              <a:gd name="connsiteX1" fmla="*/ 5009 w 10352"/>
              <a:gd name="connsiteY1" fmla="*/ 138 h 10203"/>
              <a:gd name="connsiteX2" fmla="*/ 421 w 10352"/>
              <a:gd name="connsiteY2" fmla="*/ 366 h 10203"/>
              <a:gd name="connsiteX3" fmla="*/ 2 w 10352"/>
              <a:gd name="connsiteY3" fmla="*/ 4978 h 10203"/>
              <a:gd name="connsiteX4" fmla="*/ 417 w 10352"/>
              <a:gd name="connsiteY4" fmla="*/ 9636 h 10203"/>
              <a:gd name="connsiteX5" fmla="*/ 5402 w 10352"/>
              <a:gd name="connsiteY5" fmla="*/ 10077 h 10203"/>
              <a:gd name="connsiteX6" fmla="*/ 9940 w 10352"/>
              <a:gd name="connsiteY6" fmla="*/ 9857 h 10203"/>
              <a:gd name="connsiteX7" fmla="*/ 10347 w 10352"/>
              <a:gd name="connsiteY7" fmla="*/ 5090 h 10203"/>
              <a:gd name="connsiteX8" fmla="*/ 9816 w 10352"/>
              <a:gd name="connsiteY8" fmla="*/ 495 h 10203"/>
              <a:gd name="connsiteX0" fmla="*/ 9818 w 10354"/>
              <a:gd name="connsiteY0" fmla="*/ 495 h 10198"/>
              <a:gd name="connsiteX1" fmla="*/ 5011 w 10354"/>
              <a:gd name="connsiteY1" fmla="*/ 138 h 10198"/>
              <a:gd name="connsiteX2" fmla="*/ 423 w 10354"/>
              <a:gd name="connsiteY2" fmla="*/ 366 h 10198"/>
              <a:gd name="connsiteX3" fmla="*/ 4 w 10354"/>
              <a:gd name="connsiteY3" fmla="*/ 4978 h 10198"/>
              <a:gd name="connsiteX4" fmla="*/ 385 w 10354"/>
              <a:gd name="connsiteY4" fmla="*/ 9572 h 10198"/>
              <a:gd name="connsiteX5" fmla="*/ 5404 w 10354"/>
              <a:gd name="connsiteY5" fmla="*/ 10077 h 10198"/>
              <a:gd name="connsiteX6" fmla="*/ 9942 w 10354"/>
              <a:gd name="connsiteY6" fmla="*/ 9857 h 10198"/>
              <a:gd name="connsiteX7" fmla="*/ 10349 w 10354"/>
              <a:gd name="connsiteY7" fmla="*/ 5090 h 10198"/>
              <a:gd name="connsiteX8" fmla="*/ 9818 w 10354"/>
              <a:gd name="connsiteY8" fmla="*/ 495 h 10198"/>
              <a:gd name="connsiteX0" fmla="*/ 9823 w 10359"/>
              <a:gd name="connsiteY0" fmla="*/ 495 h 10257"/>
              <a:gd name="connsiteX1" fmla="*/ 5016 w 10359"/>
              <a:gd name="connsiteY1" fmla="*/ 138 h 10257"/>
              <a:gd name="connsiteX2" fmla="*/ 428 w 10359"/>
              <a:gd name="connsiteY2" fmla="*/ 366 h 10257"/>
              <a:gd name="connsiteX3" fmla="*/ 9 w 10359"/>
              <a:gd name="connsiteY3" fmla="*/ 4978 h 10257"/>
              <a:gd name="connsiteX4" fmla="*/ 367 w 10359"/>
              <a:gd name="connsiteY4" fmla="*/ 9722 h 10257"/>
              <a:gd name="connsiteX5" fmla="*/ 5409 w 10359"/>
              <a:gd name="connsiteY5" fmla="*/ 10077 h 10257"/>
              <a:gd name="connsiteX6" fmla="*/ 9947 w 10359"/>
              <a:gd name="connsiteY6" fmla="*/ 9857 h 10257"/>
              <a:gd name="connsiteX7" fmla="*/ 10354 w 10359"/>
              <a:gd name="connsiteY7" fmla="*/ 5090 h 10257"/>
              <a:gd name="connsiteX8" fmla="*/ 9823 w 10359"/>
              <a:gd name="connsiteY8" fmla="*/ 495 h 10257"/>
              <a:gd name="connsiteX0" fmla="*/ 9817 w 10353"/>
              <a:gd name="connsiteY0" fmla="*/ 495 h 10285"/>
              <a:gd name="connsiteX1" fmla="*/ 5010 w 10353"/>
              <a:gd name="connsiteY1" fmla="*/ 138 h 10285"/>
              <a:gd name="connsiteX2" fmla="*/ 422 w 10353"/>
              <a:gd name="connsiteY2" fmla="*/ 366 h 10285"/>
              <a:gd name="connsiteX3" fmla="*/ 3 w 10353"/>
              <a:gd name="connsiteY3" fmla="*/ 4978 h 10285"/>
              <a:gd name="connsiteX4" fmla="*/ 395 w 10353"/>
              <a:gd name="connsiteY4" fmla="*/ 9765 h 10285"/>
              <a:gd name="connsiteX5" fmla="*/ 5403 w 10353"/>
              <a:gd name="connsiteY5" fmla="*/ 10077 h 10285"/>
              <a:gd name="connsiteX6" fmla="*/ 9941 w 10353"/>
              <a:gd name="connsiteY6" fmla="*/ 9857 h 10285"/>
              <a:gd name="connsiteX7" fmla="*/ 10348 w 10353"/>
              <a:gd name="connsiteY7" fmla="*/ 5090 h 10285"/>
              <a:gd name="connsiteX8" fmla="*/ 9817 w 10353"/>
              <a:gd name="connsiteY8" fmla="*/ 495 h 10285"/>
              <a:gd name="connsiteX0" fmla="*/ 9817 w 10353"/>
              <a:gd name="connsiteY0" fmla="*/ 495 h 10223"/>
              <a:gd name="connsiteX1" fmla="*/ 5010 w 10353"/>
              <a:gd name="connsiteY1" fmla="*/ 138 h 10223"/>
              <a:gd name="connsiteX2" fmla="*/ 422 w 10353"/>
              <a:gd name="connsiteY2" fmla="*/ 366 h 10223"/>
              <a:gd name="connsiteX3" fmla="*/ 3 w 10353"/>
              <a:gd name="connsiteY3" fmla="*/ 4978 h 10223"/>
              <a:gd name="connsiteX4" fmla="*/ 395 w 10353"/>
              <a:gd name="connsiteY4" fmla="*/ 9765 h 10223"/>
              <a:gd name="connsiteX5" fmla="*/ 5403 w 10353"/>
              <a:gd name="connsiteY5" fmla="*/ 10077 h 10223"/>
              <a:gd name="connsiteX6" fmla="*/ 9941 w 10353"/>
              <a:gd name="connsiteY6" fmla="*/ 9857 h 10223"/>
              <a:gd name="connsiteX7" fmla="*/ 10348 w 10353"/>
              <a:gd name="connsiteY7" fmla="*/ 5090 h 10223"/>
              <a:gd name="connsiteX8" fmla="*/ 9817 w 10353"/>
              <a:gd name="connsiteY8" fmla="*/ 495 h 10223"/>
              <a:gd name="connsiteX0" fmla="*/ 9818 w 10354"/>
              <a:gd name="connsiteY0" fmla="*/ 495 h 10209"/>
              <a:gd name="connsiteX1" fmla="*/ 5011 w 10354"/>
              <a:gd name="connsiteY1" fmla="*/ 138 h 10209"/>
              <a:gd name="connsiteX2" fmla="*/ 423 w 10354"/>
              <a:gd name="connsiteY2" fmla="*/ 366 h 10209"/>
              <a:gd name="connsiteX3" fmla="*/ 4 w 10354"/>
              <a:gd name="connsiteY3" fmla="*/ 4978 h 10209"/>
              <a:gd name="connsiteX4" fmla="*/ 385 w 10354"/>
              <a:gd name="connsiteY4" fmla="*/ 9744 h 10209"/>
              <a:gd name="connsiteX5" fmla="*/ 5404 w 10354"/>
              <a:gd name="connsiteY5" fmla="*/ 10077 h 10209"/>
              <a:gd name="connsiteX6" fmla="*/ 9942 w 10354"/>
              <a:gd name="connsiteY6" fmla="*/ 9857 h 10209"/>
              <a:gd name="connsiteX7" fmla="*/ 10349 w 10354"/>
              <a:gd name="connsiteY7" fmla="*/ 5090 h 10209"/>
              <a:gd name="connsiteX8" fmla="*/ 9818 w 10354"/>
              <a:gd name="connsiteY8" fmla="*/ 495 h 10209"/>
              <a:gd name="connsiteX0" fmla="*/ 9782 w 10318"/>
              <a:gd name="connsiteY0" fmla="*/ 495 h 10209"/>
              <a:gd name="connsiteX1" fmla="*/ 4975 w 10318"/>
              <a:gd name="connsiteY1" fmla="*/ 138 h 10209"/>
              <a:gd name="connsiteX2" fmla="*/ 387 w 10318"/>
              <a:gd name="connsiteY2" fmla="*/ 366 h 10209"/>
              <a:gd name="connsiteX3" fmla="*/ 13 w 10318"/>
              <a:gd name="connsiteY3" fmla="*/ 4958 h 10209"/>
              <a:gd name="connsiteX4" fmla="*/ 349 w 10318"/>
              <a:gd name="connsiteY4" fmla="*/ 9744 h 10209"/>
              <a:gd name="connsiteX5" fmla="*/ 5368 w 10318"/>
              <a:gd name="connsiteY5" fmla="*/ 10077 h 10209"/>
              <a:gd name="connsiteX6" fmla="*/ 9906 w 10318"/>
              <a:gd name="connsiteY6" fmla="*/ 9857 h 10209"/>
              <a:gd name="connsiteX7" fmla="*/ 10313 w 10318"/>
              <a:gd name="connsiteY7" fmla="*/ 5090 h 10209"/>
              <a:gd name="connsiteX8" fmla="*/ 9782 w 10318"/>
              <a:gd name="connsiteY8" fmla="*/ 495 h 10209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36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197"/>
              <a:gd name="connsiteX1" fmla="*/ 4972 w 10315"/>
              <a:gd name="connsiteY1" fmla="*/ 138 h 10197"/>
              <a:gd name="connsiteX2" fmla="*/ 384 w 10315"/>
              <a:gd name="connsiteY2" fmla="*/ 366 h 10197"/>
              <a:gd name="connsiteX3" fmla="*/ 10 w 10315"/>
              <a:gd name="connsiteY3" fmla="*/ 4958 h 10197"/>
              <a:gd name="connsiteX4" fmla="*/ 369 w 10315"/>
              <a:gd name="connsiteY4" fmla="*/ 9586 h 10197"/>
              <a:gd name="connsiteX5" fmla="*/ 5105 w 10315"/>
              <a:gd name="connsiteY5" fmla="*/ 10077 h 10197"/>
              <a:gd name="connsiteX6" fmla="*/ 9903 w 10315"/>
              <a:gd name="connsiteY6" fmla="*/ 9857 h 10197"/>
              <a:gd name="connsiteX7" fmla="*/ 10310 w 10315"/>
              <a:gd name="connsiteY7" fmla="*/ 5090 h 10197"/>
              <a:gd name="connsiteX8" fmla="*/ 9779 w 10315"/>
              <a:gd name="connsiteY8" fmla="*/ 495 h 10197"/>
              <a:gd name="connsiteX0" fmla="*/ 9779 w 10315"/>
              <a:gd name="connsiteY0" fmla="*/ 495 h 10231"/>
              <a:gd name="connsiteX1" fmla="*/ 4972 w 10315"/>
              <a:gd name="connsiteY1" fmla="*/ 138 h 10231"/>
              <a:gd name="connsiteX2" fmla="*/ 384 w 10315"/>
              <a:gd name="connsiteY2" fmla="*/ 366 h 10231"/>
              <a:gd name="connsiteX3" fmla="*/ 10 w 10315"/>
              <a:gd name="connsiteY3" fmla="*/ 4958 h 10231"/>
              <a:gd name="connsiteX4" fmla="*/ 369 w 10315"/>
              <a:gd name="connsiteY4" fmla="*/ 9586 h 10231"/>
              <a:gd name="connsiteX5" fmla="*/ 5105 w 10315"/>
              <a:gd name="connsiteY5" fmla="*/ 10077 h 10231"/>
              <a:gd name="connsiteX6" fmla="*/ 9903 w 10315"/>
              <a:gd name="connsiteY6" fmla="*/ 9857 h 10231"/>
              <a:gd name="connsiteX7" fmla="*/ 10310 w 10315"/>
              <a:gd name="connsiteY7" fmla="*/ 5090 h 10231"/>
              <a:gd name="connsiteX8" fmla="*/ 9779 w 10315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384 w 10310"/>
              <a:gd name="connsiteY2" fmla="*/ 366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71 h 10207"/>
              <a:gd name="connsiteX1" fmla="*/ 4972 w 10310"/>
              <a:gd name="connsiteY1" fmla="*/ 114 h 10207"/>
              <a:gd name="connsiteX2" fmla="*/ 441 w 10310"/>
              <a:gd name="connsiteY2" fmla="*/ 381 h 10207"/>
              <a:gd name="connsiteX3" fmla="*/ 10 w 10310"/>
              <a:gd name="connsiteY3" fmla="*/ 4934 h 10207"/>
              <a:gd name="connsiteX4" fmla="*/ 369 w 10310"/>
              <a:gd name="connsiteY4" fmla="*/ 9562 h 10207"/>
              <a:gd name="connsiteX5" fmla="*/ 5105 w 10310"/>
              <a:gd name="connsiteY5" fmla="*/ 10053 h 10207"/>
              <a:gd name="connsiteX6" fmla="*/ 9812 w 10310"/>
              <a:gd name="connsiteY6" fmla="*/ 9833 h 10207"/>
              <a:gd name="connsiteX7" fmla="*/ 10310 w 10310"/>
              <a:gd name="connsiteY7" fmla="*/ 5066 h 10207"/>
              <a:gd name="connsiteX8" fmla="*/ 9779 w 10310"/>
              <a:gd name="connsiteY8" fmla="*/ 471 h 10207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79 w 10310"/>
              <a:gd name="connsiteY0" fmla="*/ 495 h 10231"/>
              <a:gd name="connsiteX1" fmla="*/ 4972 w 10310"/>
              <a:gd name="connsiteY1" fmla="*/ 138 h 10231"/>
              <a:gd name="connsiteX2" fmla="*/ 441 w 10310"/>
              <a:gd name="connsiteY2" fmla="*/ 405 h 10231"/>
              <a:gd name="connsiteX3" fmla="*/ 10 w 10310"/>
              <a:gd name="connsiteY3" fmla="*/ 4958 h 10231"/>
              <a:gd name="connsiteX4" fmla="*/ 369 w 10310"/>
              <a:gd name="connsiteY4" fmla="*/ 9586 h 10231"/>
              <a:gd name="connsiteX5" fmla="*/ 5105 w 10310"/>
              <a:gd name="connsiteY5" fmla="*/ 10077 h 10231"/>
              <a:gd name="connsiteX6" fmla="*/ 9812 w 10310"/>
              <a:gd name="connsiteY6" fmla="*/ 9857 h 10231"/>
              <a:gd name="connsiteX7" fmla="*/ 10310 w 10310"/>
              <a:gd name="connsiteY7" fmla="*/ 5090 h 10231"/>
              <a:gd name="connsiteX8" fmla="*/ 9779 w 10310"/>
              <a:gd name="connsiteY8" fmla="*/ 495 h 10231"/>
              <a:gd name="connsiteX0" fmla="*/ 9788 w 10319"/>
              <a:gd name="connsiteY0" fmla="*/ 495 h 10231"/>
              <a:gd name="connsiteX1" fmla="*/ 4981 w 10319"/>
              <a:gd name="connsiteY1" fmla="*/ 138 h 10231"/>
              <a:gd name="connsiteX2" fmla="*/ 450 w 10319"/>
              <a:gd name="connsiteY2" fmla="*/ 405 h 10231"/>
              <a:gd name="connsiteX3" fmla="*/ 8 w 10319"/>
              <a:gd name="connsiteY3" fmla="*/ 4780 h 10231"/>
              <a:gd name="connsiteX4" fmla="*/ 378 w 10319"/>
              <a:gd name="connsiteY4" fmla="*/ 9586 h 10231"/>
              <a:gd name="connsiteX5" fmla="*/ 5114 w 10319"/>
              <a:gd name="connsiteY5" fmla="*/ 10077 h 10231"/>
              <a:gd name="connsiteX6" fmla="*/ 9821 w 10319"/>
              <a:gd name="connsiteY6" fmla="*/ 9857 h 10231"/>
              <a:gd name="connsiteX7" fmla="*/ 10319 w 10319"/>
              <a:gd name="connsiteY7" fmla="*/ 5090 h 10231"/>
              <a:gd name="connsiteX8" fmla="*/ 9788 w 10319"/>
              <a:gd name="connsiteY8" fmla="*/ 495 h 10231"/>
              <a:gd name="connsiteX0" fmla="*/ 9790 w 10321"/>
              <a:gd name="connsiteY0" fmla="*/ 495 h 10231"/>
              <a:gd name="connsiteX1" fmla="*/ 4983 w 10321"/>
              <a:gd name="connsiteY1" fmla="*/ 138 h 10231"/>
              <a:gd name="connsiteX2" fmla="*/ 452 w 10321"/>
              <a:gd name="connsiteY2" fmla="*/ 405 h 10231"/>
              <a:gd name="connsiteX3" fmla="*/ 10 w 10321"/>
              <a:gd name="connsiteY3" fmla="*/ 4780 h 10231"/>
              <a:gd name="connsiteX4" fmla="*/ 380 w 10321"/>
              <a:gd name="connsiteY4" fmla="*/ 9586 h 10231"/>
              <a:gd name="connsiteX5" fmla="*/ 5116 w 10321"/>
              <a:gd name="connsiteY5" fmla="*/ 10077 h 10231"/>
              <a:gd name="connsiteX6" fmla="*/ 9823 w 10321"/>
              <a:gd name="connsiteY6" fmla="*/ 9857 h 10231"/>
              <a:gd name="connsiteX7" fmla="*/ 10321 w 10321"/>
              <a:gd name="connsiteY7" fmla="*/ 5090 h 10231"/>
              <a:gd name="connsiteX8" fmla="*/ 9790 w 10321"/>
              <a:gd name="connsiteY8" fmla="*/ 495 h 10231"/>
              <a:gd name="connsiteX0" fmla="*/ 9707 w 10321"/>
              <a:gd name="connsiteY0" fmla="*/ 365 h 10316"/>
              <a:gd name="connsiteX1" fmla="*/ 4983 w 10321"/>
              <a:gd name="connsiteY1" fmla="*/ 223 h 10316"/>
              <a:gd name="connsiteX2" fmla="*/ 452 w 10321"/>
              <a:gd name="connsiteY2" fmla="*/ 490 h 10316"/>
              <a:gd name="connsiteX3" fmla="*/ 10 w 10321"/>
              <a:gd name="connsiteY3" fmla="*/ 4865 h 10316"/>
              <a:gd name="connsiteX4" fmla="*/ 380 w 10321"/>
              <a:gd name="connsiteY4" fmla="*/ 9671 h 10316"/>
              <a:gd name="connsiteX5" fmla="*/ 5116 w 10321"/>
              <a:gd name="connsiteY5" fmla="*/ 10162 h 10316"/>
              <a:gd name="connsiteX6" fmla="*/ 9823 w 10321"/>
              <a:gd name="connsiteY6" fmla="*/ 9942 h 10316"/>
              <a:gd name="connsiteX7" fmla="*/ 10321 w 10321"/>
              <a:gd name="connsiteY7" fmla="*/ 5175 h 10316"/>
              <a:gd name="connsiteX8" fmla="*/ 9707 w 10321"/>
              <a:gd name="connsiteY8" fmla="*/ 365 h 10316"/>
              <a:gd name="connsiteX0" fmla="*/ 9707 w 10327"/>
              <a:gd name="connsiteY0" fmla="*/ 365 h 10327"/>
              <a:gd name="connsiteX1" fmla="*/ 4983 w 10327"/>
              <a:gd name="connsiteY1" fmla="*/ 223 h 10327"/>
              <a:gd name="connsiteX2" fmla="*/ 452 w 10327"/>
              <a:gd name="connsiteY2" fmla="*/ 490 h 10327"/>
              <a:gd name="connsiteX3" fmla="*/ 10 w 10327"/>
              <a:gd name="connsiteY3" fmla="*/ 4865 h 10327"/>
              <a:gd name="connsiteX4" fmla="*/ 380 w 10327"/>
              <a:gd name="connsiteY4" fmla="*/ 9671 h 10327"/>
              <a:gd name="connsiteX5" fmla="*/ 5116 w 10327"/>
              <a:gd name="connsiteY5" fmla="*/ 10162 h 10327"/>
              <a:gd name="connsiteX6" fmla="*/ 9918 w 10327"/>
              <a:gd name="connsiteY6" fmla="*/ 9749 h 10327"/>
              <a:gd name="connsiteX7" fmla="*/ 10321 w 10327"/>
              <a:gd name="connsiteY7" fmla="*/ 5175 h 10327"/>
              <a:gd name="connsiteX8" fmla="*/ 9707 w 10327"/>
              <a:gd name="connsiteY8" fmla="*/ 365 h 10327"/>
              <a:gd name="connsiteX0" fmla="*/ 9707 w 10327"/>
              <a:gd name="connsiteY0" fmla="*/ 365 h 10265"/>
              <a:gd name="connsiteX1" fmla="*/ 4983 w 10327"/>
              <a:gd name="connsiteY1" fmla="*/ 223 h 10265"/>
              <a:gd name="connsiteX2" fmla="*/ 452 w 10327"/>
              <a:gd name="connsiteY2" fmla="*/ 490 h 10265"/>
              <a:gd name="connsiteX3" fmla="*/ 10 w 10327"/>
              <a:gd name="connsiteY3" fmla="*/ 4865 h 10265"/>
              <a:gd name="connsiteX4" fmla="*/ 380 w 10327"/>
              <a:gd name="connsiteY4" fmla="*/ 9671 h 10265"/>
              <a:gd name="connsiteX5" fmla="*/ 5188 w 10327"/>
              <a:gd name="connsiteY5" fmla="*/ 10012 h 10265"/>
              <a:gd name="connsiteX6" fmla="*/ 9918 w 10327"/>
              <a:gd name="connsiteY6" fmla="*/ 9749 h 10265"/>
              <a:gd name="connsiteX7" fmla="*/ 10321 w 10327"/>
              <a:gd name="connsiteY7" fmla="*/ 5175 h 10265"/>
              <a:gd name="connsiteX8" fmla="*/ 9707 w 10327"/>
              <a:gd name="connsiteY8" fmla="*/ 365 h 10265"/>
              <a:gd name="connsiteX0" fmla="*/ 9710 w 10330"/>
              <a:gd name="connsiteY0" fmla="*/ 365 h 10251"/>
              <a:gd name="connsiteX1" fmla="*/ 4986 w 10330"/>
              <a:gd name="connsiteY1" fmla="*/ 223 h 10251"/>
              <a:gd name="connsiteX2" fmla="*/ 455 w 10330"/>
              <a:gd name="connsiteY2" fmla="*/ 490 h 10251"/>
              <a:gd name="connsiteX3" fmla="*/ 13 w 10330"/>
              <a:gd name="connsiteY3" fmla="*/ 4865 h 10251"/>
              <a:gd name="connsiteX4" fmla="*/ 562 w 10330"/>
              <a:gd name="connsiteY4" fmla="*/ 9650 h 10251"/>
              <a:gd name="connsiteX5" fmla="*/ 5191 w 10330"/>
              <a:gd name="connsiteY5" fmla="*/ 10012 h 10251"/>
              <a:gd name="connsiteX6" fmla="*/ 9921 w 10330"/>
              <a:gd name="connsiteY6" fmla="*/ 9749 h 10251"/>
              <a:gd name="connsiteX7" fmla="*/ 10324 w 10330"/>
              <a:gd name="connsiteY7" fmla="*/ 5175 h 10251"/>
              <a:gd name="connsiteX8" fmla="*/ 9710 w 10330"/>
              <a:gd name="connsiteY8" fmla="*/ 365 h 10251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0 w 10330"/>
              <a:gd name="connsiteY0" fmla="*/ 365 h 10127"/>
              <a:gd name="connsiteX1" fmla="*/ 4986 w 10330"/>
              <a:gd name="connsiteY1" fmla="*/ 223 h 10127"/>
              <a:gd name="connsiteX2" fmla="*/ 455 w 10330"/>
              <a:gd name="connsiteY2" fmla="*/ 490 h 10127"/>
              <a:gd name="connsiteX3" fmla="*/ 13 w 10330"/>
              <a:gd name="connsiteY3" fmla="*/ 4865 h 10127"/>
              <a:gd name="connsiteX4" fmla="*/ 562 w 10330"/>
              <a:gd name="connsiteY4" fmla="*/ 9650 h 10127"/>
              <a:gd name="connsiteX5" fmla="*/ 5191 w 10330"/>
              <a:gd name="connsiteY5" fmla="*/ 10012 h 10127"/>
              <a:gd name="connsiteX6" fmla="*/ 9921 w 10330"/>
              <a:gd name="connsiteY6" fmla="*/ 9749 h 10127"/>
              <a:gd name="connsiteX7" fmla="*/ 10324 w 10330"/>
              <a:gd name="connsiteY7" fmla="*/ 5175 h 10127"/>
              <a:gd name="connsiteX8" fmla="*/ 9710 w 10330"/>
              <a:gd name="connsiteY8" fmla="*/ 365 h 10127"/>
              <a:gd name="connsiteX0" fmla="*/ 9712 w 10332"/>
              <a:gd name="connsiteY0" fmla="*/ 365 h 10317"/>
              <a:gd name="connsiteX1" fmla="*/ 4988 w 10332"/>
              <a:gd name="connsiteY1" fmla="*/ 223 h 10317"/>
              <a:gd name="connsiteX2" fmla="*/ 457 w 10332"/>
              <a:gd name="connsiteY2" fmla="*/ 490 h 10317"/>
              <a:gd name="connsiteX3" fmla="*/ 15 w 10332"/>
              <a:gd name="connsiteY3" fmla="*/ 4865 h 10317"/>
              <a:gd name="connsiteX4" fmla="*/ 588 w 10332"/>
              <a:gd name="connsiteY4" fmla="*/ 9929 h 10317"/>
              <a:gd name="connsiteX5" fmla="*/ 5193 w 10332"/>
              <a:gd name="connsiteY5" fmla="*/ 10012 h 10317"/>
              <a:gd name="connsiteX6" fmla="*/ 9923 w 10332"/>
              <a:gd name="connsiteY6" fmla="*/ 9749 h 10317"/>
              <a:gd name="connsiteX7" fmla="*/ 10326 w 10332"/>
              <a:gd name="connsiteY7" fmla="*/ 5175 h 10317"/>
              <a:gd name="connsiteX8" fmla="*/ 9712 w 10332"/>
              <a:gd name="connsiteY8" fmla="*/ 365 h 10317"/>
              <a:gd name="connsiteX0" fmla="*/ 9712 w 10332"/>
              <a:gd name="connsiteY0" fmla="*/ 365 h 10185"/>
              <a:gd name="connsiteX1" fmla="*/ 4988 w 10332"/>
              <a:gd name="connsiteY1" fmla="*/ 223 h 10185"/>
              <a:gd name="connsiteX2" fmla="*/ 457 w 10332"/>
              <a:gd name="connsiteY2" fmla="*/ 490 h 10185"/>
              <a:gd name="connsiteX3" fmla="*/ 15 w 10332"/>
              <a:gd name="connsiteY3" fmla="*/ 4865 h 10185"/>
              <a:gd name="connsiteX4" fmla="*/ 588 w 10332"/>
              <a:gd name="connsiteY4" fmla="*/ 9929 h 10185"/>
              <a:gd name="connsiteX5" fmla="*/ 5193 w 10332"/>
              <a:gd name="connsiteY5" fmla="*/ 10012 h 10185"/>
              <a:gd name="connsiteX6" fmla="*/ 9923 w 10332"/>
              <a:gd name="connsiteY6" fmla="*/ 9749 h 10185"/>
              <a:gd name="connsiteX7" fmla="*/ 10326 w 10332"/>
              <a:gd name="connsiteY7" fmla="*/ 5175 h 10185"/>
              <a:gd name="connsiteX8" fmla="*/ 9712 w 10332"/>
              <a:gd name="connsiteY8" fmla="*/ 365 h 10185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326"/>
              <a:gd name="connsiteY0" fmla="*/ 365 h 10183"/>
              <a:gd name="connsiteX1" fmla="*/ 4988 w 10326"/>
              <a:gd name="connsiteY1" fmla="*/ 223 h 10183"/>
              <a:gd name="connsiteX2" fmla="*/ 457 w 10326"/>
              <a:gd name="connsiteY2" fmla="*/ 490 h 10183"/>
              <a:gd name="connsiteX3" fmla="*/ 15 w 10326"/>
              <a:gd name="connsiteY3" fmla="*/ 4865 h 10183"/>
              <a:gd name="connsiteX4" fmla="*/ 588 w 10326"/>
              <a:gd name="connsiteY4" fmla="*/ 9929 h 10183"/>
              <a:gd name="connsiteX5" fmla="*/ 5193 w 10326"/>
              <a:gd name="connsiteY5" fmla="*/ 10012 h 10183"/>
              <a:gd name="connsiteX6" fmla="*/ 9792 w 10326"/>
              <a:gd name="connsiteY6" fmla="*/ 9792 h 10183"/>
              <a:gd name="connsiteX7" fmla="*/ 10326 w 10326"/>
              <a:gd name="connsiteY7" fmla="*/ 5175 h 10183"/>
              <a:gd name="connsiteX8" fmla="*/ 9712 w 10326"/>
              <a:gd name="connsiteY8" fmla="*/ 365 h 10183"/>
              <a:gd name="connsiteX0" fmla="*/ 9712 w 10267"/>
              <a:gd name="connsiteY0" fmla="*/ 365 h 10183"/>
              <a:gd name="connsiteX1" fmla="*/ 4988 w 10267"/>
              <a:gd name="connsiteY1" fmla="*/ 223 h 10183"/>
              <a:gd name="connsiteX2" fmla="*/ 457 w 10267"/>
              <a:gd name="connsiteY2" fmla="*/ 490 h 10183"/>
              <a:gd name="connsiteX3" fmla="*/ 15 w 10267"/>
              <a:gd name="connsiteY3" fmla="*/ 4865 h 10183"/>
              <a:gd name="connsiteX4" fmla="*/ 588 w 10267"/>
              <a:gd name="connsiteY4" fmla="*/ 9929 h 10183"/>
              <a:gd name="connsiteX5" fmla="*/ 5193 w 10267"/>
              <a:gd name="connsiteY5" fmla="*/ 10012 h 10183"/>
              <a:gd name="connsiteX6" fmla="*/ 9792 w 10267"/>
              <a:gd name="connsiteY6" fmla="*/ 9792 h 10183"/>
              <a:gd name="connsiteX7" fmla="*/ 10266 w 10267"/>
              <a:gd name="connsiteY7" fmla="*/ 5175 h 10183"/>
              <a:gd name="connsiteX8" fmla="*/ 9712 w 10267"/>
              <a:gd name="connsiteY8" fmla="*/ 365 h 10183"/>
              <a:gd name="connsiteX0" fmla="*/ 9712 w 10288"/>
              <a:gd name="connsiteY0" fmla="*/ 365 h 10186"/>
              <a:gd name="connsiteX1" fmla="*/ 4988 w 10288"/>
              <a:gd name="connsiteY1" fmla="*/ 223 h 10186"/>
              <a:gd name="connsiteX2" fmla="*/ 457 w 10288"/>
              <a:gd name="connsiteY2" fmla="*/ 490 h 10186"/>
              <a:gd name="connsiteX3" fmla="*/ 15 w 10288"/>
              <a:gd name="connsiteY3" fmla="*/ 4865 h 10186"/>
              <a:gd name="connsiteX4" fmla="*/ 588 w 10288"/>
              <a:gd name="connsiteY4" fmla="*/ 9929 h 10186"/>
              <a:gd name="connsiteX5" fmla="*/ 5193 w 10288"/>
              <a:gd name="connsiteY5" fmla="*/ 10012 h 10186"/>
              <a:gd name="connsiteX6" fmla="*/ 9935 w 10288"/>
              <a:gd name="connsiteY6" fmla="*/ 9728 h 10186"/>
              <a:gd name="connsiteX7" fmla="*/ 10266 w 10288"/>
              <a:gd name="connsiteY7" fmla="*/ 5175 h 10186"/>
              <a:gd name="connsiteX8" fmla="*/ 9712 w 10288"/>
              <a:gd name="connsiteY8" fmla="*/ 365 h 10186"/>
              <a:gd name="connsiteX0" fmla="*/ 9712 w 10288"/>
              <a:gd name="connsiteY0" fmla="*/ 435 h 10256"/>
              <a:gd name="connsiteX1" fmla="*/ 4988 w 10288"/>
              <a:gd name="connsiteY1" fmla="*/ 100 h 10256"/>
              <a:gd name="connsiteX2" fmla="*/ 457 w 10288"/>
              <a:gd name="connsiteY2" fmla="*/ 560 h 10256"/>
              <a:gd name="connsiteX3" fmla="*/ 15 w 10288"/>
              <a:gd name="connsiteY3" fmla="*/ 4935 h 10256"/>
              <a:gd name="connsiteX4" fmla="*/ 588 w 10288"/>
              <a:gd name="connsiteY4" fmla="*/ 9999 h 10256"/>
              <a:gd name="connsiteX5" fmla="*/ 5193 w 10288"/>
              <a:gd name="connsiteY5" fmla="*/ 10082 h 10256"/>
              <a:gd name="connsiteX6" fmla="*/ 9935 w 10288"/>
              <a:gd name="connsiteY6" fmla="*/ 9798 h 10256"/>
              <a:gd name="connsiteX7" fmla="*/ 10266 w 10288"/>
              <a:gd name="connsiteY7" fmla="*/ 5245 h 10256"/>
              <a:gd name="connsiteX8" fmla="*/ 9712 w 10288"/>
              <a:gd name="connsiteY8" fmla="*/ 435 h 10256"/>
              <a:gd name="connsiteX0" fmla="*/ 9749 w 10325"/>
              <a:gd name="connsiteY0" fmla="*/ 435 h 10256"/>
              <a:gd name="connsiteX1" fmla="*/ 5025 w 10325"/>
              <a:gd name="connsiteY1" fmla="*/ 100 h 10256"/>
              <a:gd name="connsiteX2" fmla="*/ 387 w 10325"/>
              <a:gd name="connsiteY2" fmla="*/ 431 h 10256"/>
              <a:gd name="connsiteX3" fmla="*/ 52 w 10325"/>
              <a:gd name="connsiteY3" fmla="*/ 4935 h 10256"/>
              <a:gd name="connsiteX4" fmla="*/ 625 w 10325"/>
              <a:gd name="connsiteY4" fmla="*/ 9999 h 10256"/>
              <a:gd name="connsiteX5" fmla="*/ 5230 w 10325"/>
              <a:gd name="connsiteY5" fmla="*/ 10082 h 10256"/>
              <a:gd name="connsiteX6" fmla="*/ 9972 w 10325"/>
              <a:gd name="connsiteY6" fmla="*/ 9798 h 10256"/>
              <a:gd name="connsiteX7" fmla="*/ 10303 w 10325"/>
              <a:gd name="connsiteY7" fmla="*/ 5245 h 10256"/>
              <a:gd name="connsiteX8" fmla="*/ 9749 w 10325"/>
              <a:gd name="connsiteY8" fmla="*/ 435 h 10256"/>
              <a:gd name="connsiteX0" fmla="*/ 9821 w 10325"/>
              <a:gd name="connsiteY0" fmla="*/ 401 h 10308"/>
              <a:gd name="connsiteX1" fmla="*/ 5025 w 10325"/>
              <a:gd name="connsiteY1" fmla="*/ 152 h 10308"/>
              <a:gd name="connsiteX2" fmla="*/ 387 w 10325"/>
              <a:gd name="connsiteY2" fmla="*/ 483 h 10308"/>
              <a:gd name="connsiteX3" fmla="*/ 52 w 10325"/>
              <a:gd name="connsiteY3" fmla="*/ 4987 h 10308"/>
              <a:gd name="connsiteX4" fmla="*/ 625 w 10325"/>
              <a:gd name="connsiteY4" fmla="*/ 10051 h 10308"/>
              <a:gd name="connsiteX5" fmla="*/ 5230 w 10325"/>
              <a:gd name="connsiteY5" fmla="*/ 10134 h 10308"/>
              <a:gd name="connsiteX6" fmla="*/ 9972 w 10325"/>
              <a:gd name="connsiteY6" fmla="*/ 9850 h 10308"/>
              <a:gd name="connsiteX7" fmla="*/ 10303 w 10325"/>
              <a:gd name="connsiteY7" fmla="*/ 5297 h 10308"/>
              <a:gd name="connsiteX8" fmla="*/ 9821 w 10325"/>
              <a:gd name="connsiteY8" fmla="*/ 401 h 10308"/>
              <a:gd name="connsiteX0" fmla="*/ 9821 w 10325"/>
              <a:gd name="connsiteY0" fmla="*/ 444 h 10351"/>
              <a:gd name="connsiteX1" fmla="*/ 5120 w 10325"/>
              <a:gd name="connsiteY1" fmla="*/ 88 h 10351"/>
              <a:gd name="connsiteX2" fmla="*/ 387 w 10325"/>
              <a:gd name="connsiteY2" fmla="*/ 526 h 10351"/>
              <a:gd name="connsiteX3" fmla="*/ 52 w 10325"/>
              <a:gd name="connsiteY3" fmla="*/ 5030 h 10351"/>
              <a:gd name="connsiteX4" fmla="*/ 625 w 10325"/>
              <a:gd name="connsiteY4" fmla="*/ 10094 h 10351"/>
              <a:gd name="connsiteX5" fmla="*/ 5230 w 10325"/>
              <a:gd name="connsiteY5" fmla="*/ 10177 h 10351"/>
              <a:gd name="connsiteX6" fmla="*/ 9972 w 10325"/>
              <a:gd name="connsiteY6" fmla="*/ 9893 h 10351"/>
              <a:gd name="connsiteX7" fmla="*/ 10303 w 10325"/>
              <a:gd name="connsiteY7" fmla="*/ 5340 h 10351"/>
              <a:gd name="connsiteX8" fmla="*/ 9821 w 10325"/>
              <a:gd name="connsiteY8" fmla="*/ 444 h 10351"/>
              <a:gd name="connsiteX0" fmla="*/ 9939 w 10443"/>
              <a:gd name="connsiteY0" fmla="*/ 444 h 10504"/>
              <a:gd name="connsiteX1" fmla="*/ 5238 w 10443"/>
              <a:gd name="connsiteY1" fmla="*/ 88 h 10504"/>
              <a:gd name="connsiteX2" fmla="*/ 505 w 10443"/>
              <a:gd name="connsiteY2" fmla="*/ 526 h 10504"/>
              <a:gd name="connsiteX3" fmla="*/ 15 w 10443"/>
              <a:gd name="connsiteY3" fmla="*/ 5051 h 10504"/>
              <a:gd name="connsiteX4" fmla="*/ 743 w 10443"/>
              <a:gd name="connsiteY4" fmla="*/ 10094 h 10504"/>
              <a:gd name="connsiteX5" fmla="*/ 5348 w 10443"/>
              <a:gd name="connsiteY5" fmla="*/ 10177 h 10504"/>
              <a:gd name="connsiteX6" fmla="*/ 10090 w 10443"/>
              <a:gd name="connsiteY6" fmla="*/ 9893 h 10504"/>
              <a:gd name="connsiteX7" fmla="*/ 10421 w 10443"/>
              <a:gd name="connsiteY7" fmla="*/ 5340 h 10504"/>
              <a:gd name="connsiteX8" fmla="*/ 9939 w 10443"/>
              <a:gd name="connsiteY8" fmla="*/ 444 h 10504"/>
              <a:gd name="connsiteX0" fmla="*/ 9989 w 10493"/>
              <a:gd name="connsiteY0" fmla="*/ 444 h 10473"/>
              <a:gd name="connsiteX1" fmla="*/ 5288 w 10493"/>
              <a:gd name="connsiteY1" fmla="*/ 88 h 10473"/>
              <a:gd name="connsiteX2" fmla="*/ 555 w 10493"/>
              <a:gd name="connsiteY2" fmla="*/ 526 h 10473"/>
              <a:gd name="connsiteX3" fmla="*/ 65 w 10493"/>
              <a:gd name="connsiteY3" fmla="*/ 5051 h 10473"/>
              <a:gd name="connsiteX4" fmla="*/ 602 w 10493"/>
              <a:gd name="connsiteY4" fmla="*/ 10051 h 10473"/>
              <a:gd name="connsiteX5" fmla="*/ 5398 w 10493"/>
              <a:gd name="connsiteY5" fmla="*/ 10177 h 10473"/>
              <a:gd name="connsiteX6" fmla="*/ 10140 w 10493"/>
              <a:gd name="connsiteY6" fmla="*/ 9893 h 10473"/>
              <a:gd name="connsiteX7" fmla="*/ 10471 w 10493"/>
              <a:gd name="connsiteY7" fmla="*/ 5340 h 10473"/>
              <a:gd name="connsiteX8" fmla="*/ 9989 w 10493"/>
              <a:gd name="connsiteY8" fmla="*/ 444 h 10473"/>
              <a:gd name="connsiteX0" fmla="*/ 9928 w 10432"/>
              <a:gd name="connsiteY0" fmla="*/ 444 h 10484"/>
              <a:gd name="connsiteX1" fmla="*/ 5227 w 10432"/>
              <a:gd name="connsiteY1" fmla="*/ 88 h 10484"/>
              <a:gd name="connsiteX2" fmla="*/ 494 w 10432"/>
              <a:gd name="connsiteY2" fmla="*/ 526 h 10484"/>
              <a:gd name="connsiteX3" fmla="*/ 4 w 10432"/>
              <a:gd name="connsiteY3" fmla="*/ 5051 h 10484"/>
              <a:gd name="connsiteX4" fmla="*/ 541 w 10432"/>
              <a:gd name="connsiteY4" fmla="*/ 10051 h 10484"/>
              <a:gd name="connsiteX5" fmla="*/ 5337 w 10432"/>
              <a:gd name="connsiteY5" fmla="*/ 10177 h 10484"/>
              <a:gd name="connsiteX6" fmla="*/ 10079 w 10432"/>
              <a:gd name="connsiteY6" fmla="*/ 9893 h 10484"/>
              <a:gd name="connsiteX7" fmla="*/ 10410 w 10432"/>
              <a:gd name="connsiteY7" fmla="*/ 5340 h 10484"/>
              <a:gd name="connsiteX8" fmla="*/ 9928 w 10432"/>
              <a:gd name="connsiteY8" fmla="*/ 444 h 10484"/>
              <a:gd name="connsiteX0" fmla="*/ 9988 w 10492"/>
              <a:gd name="connsiteY0" fmla="*/ 444 h 10557"/>
              <a:gd name="connsiteX1" fmla="*/ 5287 w 10492"/>
              <a:gd name="connsiteY1" fmla="*/ 88 h 10557"/>
              <a:gd name="connsiteX2" fmla="*/ 554 w 10492"/>
              <a:gd name="connsiteY2" fmla="*/ 526 h 10557"/>
              <a:gd name="connsiteX3" fmla="*/ 64 w 10492"/>
              <a:gd name="connsiteY3" fmla="*/ 5051 h 10557"/>
              <a:gd name="connsiteX4" fmla="*/ 601 w 10492"/>
              <a:gd name="connsiteY4" fmla="*/ 10051 h 10557"/>
              <a:gd name="connsiteX5" fmla="*/ 5385 w 10492"/>
              <a:gd name="connsiteY5" fmla="*/ 10370 h 10557"/>
              <a:gd name="connsiteX6" fmla="*/ 10139 w 10492"/>
              <a:gd name="connsiteY6" fmla="*/ 9893 h 10557"/>
              <a:gd name="connsiteX7" fmla="*/ 10470 w 10492"/>
              <a:gd name="connsiteY7" fmla="*/ 5340 h 10557"/>
              <a:gd name="connsiteX8" fmla="*/ 9988 w 10492"/>
              <a:gd name="connsiteY8" fmla="*/ 444 h 10557"/>
              <a:gd name="connsiteX0" fmla="*/ 9928 w 10432"/>
              <a:gd name="connsiteY0" fmla="*/ 444 h 10515"/>
              <a:gd name="connsiteX1" fmla="*/ 5227 w 10432"/>
              <a:gd name="connsiteY1" fmla="*/ 88 h 10515"/>
              <a:gd name="connsiteX2" fmla="*/ 494 w 10432"/>
              <a:gd name="connsiteY2" fmla="*/ 526 h 10515"/>
              <a:gd name="connsiteX3" fmla="*/ 4 w 10432"/>
              <a:gd name="connsiteY3" fmla="*/ 5051 h 10515"/>
              <a:gd name="connsiteX4" fmla="*/ 541 w 10432"/>
              <a:gd name="connsiteY4" fmla="*/ 10051 h 10515"/>
              <a:gd name="connsiteX5" fmla="*/ 5325 w 10432"/>
              <a:gd name="connsiteY5" fmla="*/ 10370 h 10515"/>
              <a:gd name="connsiteX6" fmla="*/ 10079 w 10432"/>
              <a:gd name="connsiteY6" fmla="*/ 9893 h 10515"/>
              <a:gd name="connsiteX7" fmla="*/ 10410 w 10432"/>
              <a:gd name="connsiteY7" fmla="*/ 5340 h 10515"/>
              <a:gd name="connsiteX8" fmla="*/ 9928 w 10432"/>
              <a:gd name="connsiteY8" fmla="*/ 444 h 10515"/>
              <a:gd name="connsiteX0" fmla="*/ 9934 w 10438"/>
              <a:gd name="connsiteY0" fmla="*/ 444 h 10584"/>
              <a:gd name="connsiteX1" fmla="*/ 5233 w 10438"/>
              <a:gd name="connsiteY1" fmla="*/ 88 h 10584"/>
              <a:gd name="connsiteX2" fmla="*/ 500 w 10438"/>
              <a:gd name="connsiteY2" fmla="*/ 526 h 10584"/>
              <a:gd name="connsiteX3" fmla="*/ 10 w 10438"/>
              <a:gd name="connsiteY3" fmla="*/ 5051 h 10584"/>
              <a:gd name="connsiteX4" fmla="*/ 666 w 10438"/>
              <a:gd name="connsiteY4" fmla="*/ 10158 h 10584"/>
              <a:gd name="connsiteX5" fmla="*/ 5331 w 10438"/>
              <a:gd name="connsiteY5" fmla="*/ 10370 h 10584"/>
              <a:gd name="connsiteX6" fmla="*/ 10085 w 10438"/>
              <a:gd name="connsiteY6" fmla="*/ 9893 h 10584"/>
              <a:gd name="connsiteX7" fmla="*/ 10416 w 10438"/>
              <a:gd name="connsiteY7" fmla="*/ 5340 h 10584"/>
              <a:gd name="connsiteX8" fmla="*/ 9934 w 10438"/>
              <a:gd name="connsiteY8" fmla="*/ 444 h 10584"/>
              <a:gd name="connsiteX0" fmla="*/ 9934 w 10438"/>
              <a:gd name="connsiteY0" fmla="*/ 444 h 10605"/>
              <a:gd name="connsiteX1" fmla="*/ 5233 w 10438"/>
              <a:gd name="connsiteY1" fmla="*/ 88 h 10605"/>
              <a:gd name="connsiteX2" fmla="*/ 500 w 10438"/>
              <a:gd name="connsiteY2" fmla="*/ 526 h 10605"/>
              <a:gd name="connsiteX3" fmla="*/ 10 w 10438"/>
              <a:gd name="connsiteY3" fmla="*/ 5051 h 10605"/>
              <a:gd name="connsiteX4" fmla="*/ 666 w 10438"/>
              <a:gd name="connsiteY4" fmla="*/ 10158 h 10605"/>
              <a:gd name="connsiteX5" fmla="*/ 5331 w 10438"/>
              <a:gd name="connsiteY5" fmla="*/ 10370 h 10605"/>
              <a:gd name="connsiteX6" fmla="*/ 10085 w 10438"/>
              <a:gd name="connsiteY6" fmla="*/ 9893 h 10605"/>
              <a:gd name="connsiteX7" fmla="*/ 10416 w 10438"/>
              <a:gd name="connsiteY7" fmla="*/ 5340 h 10605"/>
              <a:gd name="connsiteX8" fmla="*/ 9934 w 10438"/>
              <a:gd name="connsiteY8" fmla="*/ 444 h 10605"/>
              <a:gd name="connsiteX0" fmla="*/ 9934 w 10438"/>
              <a:gd name="connsiteY0" fmla="*/ 444 h 10497"/>
              <a:gd name="connsiteX1" fmla="*/ 5233 w 10438"/>
              <a:gd name="connsiteY1" fmla="*/ 88 h 10497"/>
              <a:gd name="connsiteX2" fmla="*/ 500 w 10438"/>
              <a:gd name="connsiteY2" fmla="*/ 526 h 10497"/>
              <a:gd name="connsiteX3" fmla="*/ 10 w 10438"/>
              <a:gd name="connsiteY3" fmla="*/ 5051 h 10497"/>
              <a:gd name="connsiteX4" fmla="*/ 666 w 10438"/>
              <a:gd name="connsiteY4" fmla="*/ 10158 h 10497"/>
              <a:gd name="connsiteX5" fmla="*/ 5331 w 10438"/>
              <a:gd name="connsiteY5" fmla="*/ 10370 h 10497"/>
              <a:gd name="connsiteX6" fmla="*/ 10085 w 10438"/>
              <a:gd name="connsiteY6" fmla="*/ 9893 h 10497"/>
              <a:gd name="connsiteX7" fmla="*/ 10416 w 10438"/>
              <a:gd name="connsiteY7" fmla="*/ 5340 h 10497"/>
              <a:gd name="connsiteX8" fmla="*/ 9934 w 10438"/>
              <a:gd name="connsiteY8" fmla="*/ 444 h 10497"/>
              <a:gd name="connsiteX0" fmla="*/ 9934 w 10455"/>
              <a:gd name="connsiteY0" fmla="*/ 444 h 10491"/>
              <a:gd name="connsiteX1" fmla="*/ 5233 w 10455"/>
              <a:gd name="connsiteY1" fmla="*/ 88 h 10491"/>
              <a:gd name="connsiteX2" fmla="*/ 500 w 10455"/>
              <a:gd name="connsiteY2" fmla="*/ 526 h 10491"/>
              <a:gd name="connsiteX3" fmla="*/ 10 w 10455"/>
              <a:gd name="connsiteY3" fmla="*/ 5051 h 10491"/>
              <a:gd name="connsiteX4" fmla="*/ 666 w 10455"/>
              <a:gd name="connsiteY4" fmla="*/ 10158 h 10491"/>
              <a:gd name="connsiteX5" fmla="*/ 5331 w 10455"/>
              <a:gd name="connsiteY5" fmla="*/ 10370 h 10491"/>
              <a:gd name="connsiteX6" fmla="*/ 10133 w 10455"/>
              <a:gd name="connsiteY6" fmla="*/ 10000 h 10491"/>
              <a:gd name="connsiteX7" fmla="*/ 10416 w 10455"/>
              <a:gd name="connsiteY7" fmla="*/ 5340 h 10491"/>
              <a:gd name="connsiteX8" fmla="*/ 9934 w 10455"/>
              <a:gd name="connsiteY8" fmla="*/ 444 h 10491"/>
              <a:gd name="connsiteX0" fmla="*/ 9994 w 10455"/>
              <a:gd name="connsiteY0" fmla="*/ 435 h 10503"/>
              <a:gd name="connsiteX1" fmla="*/ 5233 w 10455"/>
              <a:gd name="connsiteY1" fmla="*/ 100 h 10503"/>
              <a:gd name="connsiteX2" fmla="*/ 500 w 10455"/>
              <a:gd name="connsiteY2" fmla="*/ 538 h 10503"/>
              <a:gd name="connsiteX3" fmla="*/ 10 w 10455"/>
              <a:gd name="connsiteY3" fmla="*/ 5063 h 10503"/>
              <a:gd name="connsiteX4" fmla="*/ 666 w 10455"/>
              <a:gd name="connsiteY4" fmla="*/ 10170 h 10503"/>
              <a:gd name="connsiteX5" fmla="*/ 5331 w 10455"/>
              <a:gd name="connsiteY5" fmla="*/ 10382 h 10503"/>
              <a:gd name="connsiteX6" fmla="*/ 10133 w 10455"/>
              <a:gd name="connsiteY6" fmla="*/ 10012 h 10503"/>
              <a:gd name="connsiteX7" fmla="*/ 10416 w 10455"/>
              <a:gd name="connsiteY7" fmla="*/ 5352 h 10503"/>
              <a:gd name="connsiteX8" fmla="*/ 9994 w 10455"/>
              <a:gd name="connsiteY8" fmla="*/ 435 h 10503"/>
              <a:gd name="connsiteX0" fmla="*/ 9994 w 10541"/>
              <a:gd name="connsiteY0" fmla="*/ 435 h 10503"/>
              <a:gd name="connsiteX1" fmla="*/ 5233 w 10541"/>
              <a:gd name="connsiteY1" fmla="*/ 100 h 10503"/>
              <a:gd name="connsiteX2" fmla="*/ 500 w 10541"/>
              <a:gd name="connsiteY2" fmla="*/ 538 h 10503"/>
              <a:gd name="connsiteX3" fmla="*/ 10 w 10541"/>
              <a:gd name="connsiteY3" fmla="*/ 5063 h 10503"/>
              <a:gd name="connsiteX4" fmla="*/ 666 w 10541"/>
              <a:gd name="connsiteY4" fmla="*/ 10170 h 10503"/>
              <a:gd name="connsiteX5" fmla="*/ 5331 w 10541"/>
              <a:gd name="connsiteY5" fmla="*/ 10382 h 10503"/>
              <a:gd name="connsiteX6" fmla="*/ 10133 w 10541"/>
              <a:gd name="connsiteY6" fmla="*/ 10012 h 10503"/>
              <a:gd name="connsiteX7" fmla="*/ 10535 w 10541"/>
              <a:gd name="connsiteY7" fmla="*/ 5331 h 10503"/>
              <a:gd name="connsiteX8" fmla="*/ 9994 w 10541"/>
              <a:gd name="connsiteY8" fmla="*/ 435 h 10503"/>
              <a:gd name="connsiteX0" fmla="*/ 9994 w 10550"/>
              <a:gd name="connsiteY0" fmla="*/ 435 h 10500"/>
              <a:gd name="connsiteX1" fmla="*/ 5233 w 10550"/>
              <a:gd name="connsiteY1" fmla="*/ 100 h 10500"/>
              <a:gd name="connsiteX2" fmla="*/ 500 w 10550"/>
              <a:gd name="connsiteY2" fmla="*/ 538 h 10500"/>
              <a:gd name="connsiteX3" fmla="*/ 10 w 10550"/>
              <a:gd name="connsiteY3" fmla="*/ 5063 h 10500"/>
              <a:gd name="connsiteX4" fmla="*/ 666 w 10550"/>
              <a:gd name="connsiteY4" fmla="*/ 10170 h 10500"/>
              <a:gd name="connsiteX5" fmla="*/ 5331 w 10550"/>
              <a:gd name="connsiteY5" fmla="*/ 10382 h 10500"/>
              <a:gd name="connsiteX6" fmla="*/ 10181 w 10550"/>
              <a:gd name="connsiteY6" fmla="*/ 10055 h 10500"/>
              <a:gd name="connsiteX7" fmla="*/ 10535 w 10550"/>
              <a:gd name="connsiteY7" fmla="*/ 5331 h 10500"/>
              <a:gd name="connsiteX8" fmla="*/ 9994 w 10550"/>
              <a:gd name="connsiteY8" fmla="*/ 435 h 10500"/>
              <a:gd name="connsiteX0" fmla="*/ 9994 w 10550"/>
              <a:gd name="connsiteY0" fmla="*/ 435 h 10528"/>
              <a:gd name="connsiteX1" fmla="*/ 5233 w 10550"/>
              <a:gd name="connsiteY1" fmla="*/ 100 h 10528"/>
              <a:gd name="connsiteX2" fmla="*/ 500 w 10550"/>
              <a:gd name="connsiteY2" fmla="*/ 538 h 10528"/>
              <a:gd name="connsiteX3" fmla="*/ 10 w 10550"/>
              <a:gd name="connsiteY3" fmla="*/ 5063 h 10528"/>
              <a:gd name="connsiteX4" fmla="*/ 666 w 10550"/>
              <a:gd name="connsiteY4" fmla="*/ 10213 h 10528"/>
              <a:gd name="connsiteX5" fmla="*/ 5331 w 10550"/>
              <a:gd name="connsiteY5" fmla="*/ 10382 h 10528"/>
              <a:gd name="connsiteX6" fmla="*/ 10181 w 10550"/>
              <a:gd name="connsiteY6" fmla="*/ 10055 h 10528"/>
              <a:gd name="connsiteX7" fmla="*/ 10535 w 10550"/>
              <a:gd name="connsiteY7" fmla="*/ 5331 h 10528"/>
              <a:gd name="connsiteX8" fmla="*/ 9994 w 10550"/>
              <a:gd name="connsiteY8" fmla="*/ 435 h 10528"/>
              <a:gd name="connsiteX0" fmla="*/ 9991 w 10547"/>
              <a:gd name="connsiteY0" fmla="*/ 435 h 10528"/>
              <a:gd name="connsiteX1" fmla="*/ 5230 w 10547"/>
              <a:gd name="connsiteY1" fmla="*/ 100 h 10528"/>
              <a:gd name="connsiteX2" fmla="*/ 497 w 10547"/>
              <a:gd name="connsiteY2" fmla="*/ 538 h 10528"/>
              <a:gd name="connsiteX3" fmla="*/ 7 w 10547"/>
              <a:gd name="connsiteY3" fmla="*/ 5063 h 10528"/>
              <a:gd name="connsiteX4" fmla="*/ 663 w 10547"/>
              <a:gd name="connsiteY4" fmla="*/ 10213 h 10528"/>
              <a:gd name="connsiteX5" fmla="*/ 5328 w 10547"/>
              <a:gd name="connsiteY5" fmla="*/ 10382 h 10528"/>
              <a:gd name="connsiteX6" fmla="*/ 10178 w 10547"/>
              <a:gd name="connsiteY6" fmla="*/ 10055 h 10528"/>
              <a:gd name="connsiteX7" fmla="*/ 10532 w 10547"/>
              <a:gd name="connsiteY7" fmla="*/ 5331 h 10528"/>
              <a:gd name="connsiteX8" fmla="*/ 9991 w 10547"/>
              <a:gd name="connsiteY8" fmla="*/ 435 h 10528"/>
              <a:gd name="connsiteX0" fmla="*/ 9999 w 10555"/>
              <a:gd name="connsiteY0" fmla="*/ 435 h 10528"/>
              <a:gd name="connsiteX1" fmla="*/ 5238 w 10555"/>
              <a:gd name="connsiteY1" fmla="*/ 100 h 10528"/>
              <a:gd name="connsiteX2" fmla="*/ 481 w 10555"/>
              <a:gd name="connsiteY2" fmla="*/ 559 h 10528"/>
              <a:gd name="connsiteX3" fmla="*/ 15 w 10555"/>
              <a:gd name="connsiteY3" fmla="*/ 5063 h 10528"/>
              <a:gd name="connsiteX4" fmla="*/ 671 w 10555"/>
              <a:gd name="connsiteY4" fmla="*/ 10213 h 10528"/>
              <a:gd name="connsiteX5" fmla="*/ 5336 w 10555"/>
              <a:gd name="connsiteY5" fmla="*/ 10382 h 10528"/>
              <a:gd name="connsiteX6" fmla="*/ 10186 w 10555"/>
              <a:gd name="connsiteY6" fmla="*/ 10055 h 10528"/>
              <a:gd name="connsiteX7" fmla="*/ 10540 w 10555"/>
              <a:gd name="connsiteY7" fmla="*/ 5331 h 10528"/>
              <a:gd name="connsiteX8" fmla="*/ 9999 w 10555"/>
              <a:gd name="connsiteY8" fmla="*/ 435 h 10528"/>
              <a:gd name="connsiteX0" fmla="*/ 9999 w 10555"/>
              <a:gd name="connsiteY0" fmla="*/ 457 h 10550"/>
              <a:gd name="connsiteX1" fmla="*/ 5238 w 10555"/>
              <a:gd name="connsiteY1" fmla="*/ 122 h 10550"/>
              <a:gd name="connsiteX2" fmla="*/ 481 w 10555"/>
              <a:gd name="connsiteY2" fmla="*/ 581 h 10550"/>
              <a:gd name="connsiteX3" fmla="*/ 15 w 10555"/>
              <a:gd name="connsiteY3" fmla="*/ 5085 h 10550"/>
              <a:gd name="connsiteX4" fmla="*/ 671 w 10555"/>
              <a:gd name="connsiteY4" fmla="*/ 10235 h 10550"/>
              <a:gd name="connsiteX5" fmla="*/ 5336 w 10555"/>
              <a:gd name="connsiteY5" fmla="*/ 10404 h 10550"/>
              <a:gd name="connsiteX6" fmla="*/ 10186 w 10555"/>
              <a:gd name="connsiteY6" fmla="*/ 10077 h 10550"/>
              <a:gd name="connsiteX7" fmla="*/ 10540 w 10555"/>
              <a:gd name="connsiteY7" fmla="*/ 5353 h 10550"/>
              <a:gd name="connsiteX8" fmla="*/ 9999 w 10555"/>
              <a:gd name="connsiteY8" fmla="*/ 457 h 10550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55"/>
              <a:gd name="connsiteY0" fmla="*/ 409 h 10566"/>
              <a:gd name="connsiteX1" fmla="*/ 5238 w 10555"/>
              <a:gd name="connsiteY1" fmla="*/ 138 h 10566"/>
              <a:gd name="connsiteX2" fmla="*/ 481 w 10555"/>
              <a:gd name="connsiteY2" fmla="*/ 597 h 10566"/>
              <a:gd name="connsiteX3" fmla="*/ 15 w 10555"/>
              <a:gd name="connsiteY3" fmla="*/ 5101 h 10566"/>
              <a:gd name="connsiteX4" fmla="*/ 671 w 10555"/>
              <a:gd name="connsiteY4" fmla="*/ 10251 h 10566"/>
              <a:gd name="connsiteX5" fmla="*/ 5336 w 10555"/>
              <a:gd name="connsiteY5" fmla="*/ 10420 h 10566"/>
              <a:gd name="connsiteX6" fmla="*/ 10186 w 10555"/>
              <a:gd name="connsiteY6" fmla="*/ 10093 h 10566"/>
              <a:gd name="connsiteX7" fmla="*/ 10540 w 10555"/>
              <a:gd name="connsiteY7" fmla="*/ 5369 h 10566"/>
              <a:gd name="connsiteX8" fmla="*/ 9987 w 10555"/>
              <a:gd name="connsiteY8" fmla="*/ 409 h 10566"/>
              <a:gd name="connsiteX0" fmla="*/ 9987 w 10547"/>
              <a:gd name="connsiteY0" fmla="*/ 409 h 10564"/>
              <a:gd name="connsiteX1" fmla="*/ 5238 w 10547"/>
              <a:gd name="connsiteY1" fmla="*/ 138 h 10564"/>
              <a:gd name="connsiteX2" fmla="*/ 481 w 10547"/>
              <a:gd name="connsiteY2" fmla="*/ 597 h 10564"/>
              <a:gd name="connsiteX3" fmla="*/ 15 w 10547"/>
              <a:gd name="connsiteY3" fmla="*/ 5101 h 10564"/>
              <a:gd name="connsiteX4" fmla="*/ 671 w 10547"/>
              <a:gd name="connsiteY4" fmla="*/ 10251 h 10564"/>
              <a:gd name="connsiteX5" fmla="*/ 5336 w 10547"/>
              <a:gd name="connsiteY5" fmla="*/ 10420 h 10564"/>
              <a:gd name="connsiteX6" fmla="*/ 10150 w 10547"/>
              <a:gd name="connsiteY6" fmla="*/ 10136 h 10564"/>
              <a:gd name="connsiteX7" fmla="*/ 10540 w 10547"/>
              <a:gd name="connsiteY7" fmla="*/ 5369 h 10564"/>
              <a:gd name="connsiteX8" fmla="*/ 9987 w 10547"/>
              <a:gd name="connsiteY8" fmla="*/ 409 h 10564"/>
              <a:gd name="connsiteX0" fmla="*/ 9987 w 10547"/>
              <a:gd name="connsiteY0" fmla="*/ 454 h 10609"/>
              <a:gd name="connsiteX1" fmla="*/ 5238 w 10547"/>
              <a:gd name="connsiteY1" fmla="*/ 76 h 10609"/>
              <a:gd name="connsiteX2" fmla="*/ 481 w 10547"/>
              <a:gd name="connsiteY2" fmla="*/ 642 h 10609"/>
              <a:gd name="connsiteX3" fmla="*/ 15 w 10547"/>
              <a:gd name="connsiteY3" fmla="*/ 5146 h 10609"/>
              <a:gd name="connsiteX4" fmla="*/ 671 w 10547"/>
              <a:gd name="connsiteY4" fmla="*/ 10296 h 10609"/>
              <a:gd name="connsiteX5" fmla="*/ 5336 w 10547"/>
              <a:gd name="connsiteY5" fmla="*/ 10465 h 10609"/>
              <a:gd name="connsiteX6" fmla="*/ 10150 w 10547"/>
              <a:gd name="connsiteY6" fmla="*/ 10181 h 10609"/>
              <a:gd name="connsiteX7" fmla="*/ 10540 w 10547"/>
              <a:gd name="connsiteY7" fmla="*/ 5414 h 10609"/>
              <a:gd name="connsiteX8" fmla="*/ 9987 w 10547"/>
              <a:gd name="connsiteY8" fmla="*/ 454 h 10609"/>
              <a:gd name="connsiteX0" fmla="*/ 9981 w 10541"/>
              <a:gd name="connsiteY0" fmla="*/ 454 h 10623"/>
              <a:gd name="connsiteX1" fmla="*/ 5232 w 10541"/>
              <a:gd name="connsiteY1" fmla="*/ 76 h 10623"/>
              <a:gd name="connsiteX2" fmla="*/ 475 w 10541"/>
              <a:gd name="connsiteY2" fmla="*/ 642 h 10623"/>
              <a:gd name="connsiteX3" fmla="*/ 9 w 10541"/>
              <a:gd name="connsiteY3" fmla="*/ 5146 h 10623"/>
              <a:gd name="connsiteX4" fmla="*/ 570 w 10541"/>
              <a:gd name="connsiteY4" fmla="*/ 10317 h 10623"/>
              <a:gd name="connsiteX5" fmla="*/ 5330 w 10541"/>
              <a:gd name="connsiteY5" fmla="*/ 10465 h 10623"/>
              <a:gd name="connsiteX6" fmla="*/ 10144 w 10541"/>
              <a:gd name="connsiteY6" fmla="*/ 10181 h 10623"/>
              <a:gd name="connsiteX7" fmla="*/ 10534 w 10541"/>
              <a:gd name="connsiteY7" fmla="*/ 5414 h 10623"/>
              <a:gd name="connsiteX8" fmla="*/ 9981 w 10541"/>
              <a:gd name="connsiteY8" fmla="*/ 454 h 1062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0541" h="10623">
                <a:moveTo>
                  <a:pt x="9981" y="454"/>
                </a:moveTo>
                <a:cubicBezTo>
                  <a:pt x="9093" y="-310"/>
                  <a:pt x="6898" y="133"/>
                  <a:pt x="5232" y="76"/>
                </a:cubicBezTo>
                <a:cubicBezTo>
                  <a:pt x="3658" y="159"/>
                  <a:pt x="953" y="-371"/>
                  <a:pt x="475" y="642"/>
                </a:cubicBezTo>
                <a:cubicBezTo>
                  <a:pt x="-56" y="1496"/>
                  <a:pt x="-7" y="3534"/>
                  <a:pt x="9" y="5146"/>
                </a:cubicBezTo>
                <a:cubicBezTo>
                  <a:pt x="25" y="6758"/>
                  <a:pt x="-40" y="9771"/>
                  <a:pt x="570" y="10317"/>
                </a:cubicBezTo>
                <a:cubicBezTo>
                  <a:pt x="1211" y="10891"/>
                  <a:pt x="3734" y="10488"/>
                  <a:pt x="5330" y="10465"/>
                </a:cubicBezTo>
                <a:cubicBezTo>
                  <a:pt x="6926" y="10442"/>
                  <a:pt x="9763" y="10642"/>
                  <a:pt x="10144" y="10181"/>
                </a:cubicBezTo>
                <a:cubicBezTo>
                  <a:pt x="10613" y="9764"/>
                  <a:pt x="10541" y="6952"/>
                  <a:pt x="10534" y="5414"/>
                </a:cubicBezTo>
                <a:cubicBezTo>
                  <a:pt x="10527" y="3877"/>
                  <a:pt x="10549" y="989"/>
                  <a:pt x="9981" y="454"/>
                </a:cubicBezTo>
                <a:close/>
              </a:path>
            </a:pathLst>
          </a:custGeom>
          <a:noFill/>
          <a:ln w="9525">
            <a:solidFill>
              <a:schemeClr val="tx1"/>
            </a:solidFill>
            <a:prstDash val="dash"/>
          </a:ln>
        </p:spPr>
        <p:txBody>
          <a:bodyPr vert="horz" wrap="square" lIns="121920" tIns="60960" rIns="121920" bIns="60960" numCol="1" anchor="t" anchorCtr="0" compatLnSpc="1">
            <a:prstTxWarp prst="textNoShape">
              <a:avLst/>
            </a:prstTxWarp>
          </a:bodyPr>
          <a:lstStyle/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034594560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57840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altLang="zh-CN"/>
              <a:t>Content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4123166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 baseline="0"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altLang="zh-CN"/>
              <a:t>Content</a:t>
            </a:r>
            <a:endParaRPr lang="zh-CN" altLang="en-US"/>
          </a:p>
          <a:p>
            <a:pPr lvl="1"/>
            <a:r>
              <a:rPr lang="en-US" altLang="zh-CN"/>
              <a:t>Branch 1</a:t>
            </a:r>
            <a:endParaRPr lang="zh-CN" altLang="en-US"/>
          </a:p>
          <a:p>
            <a:pPr lvl="2"/>
            <a:r>
              <a:rPr lang="en-US" altLang="zh-CN"/>
              <a:t>Branch 2</a:t>
            </a:r>
            <a:endParaRPr lang="zh-CN" altLang="en-US"/>
          </a:p>
          <a:p>
            <a:pPr lvl="3"/>
            <a:r>
              <a:rPr lang="en-US" altLang="zh-CN"/>
              <a:t>Branch 3</a:t>
            </a:r>
            <a:endParaRPr lang="zh-CN" altLang="en-US"/>
          </a:p>
          <a:p>
            <a:pPr lvl="4"/>
            <a:r>
              <a:rPr lang="en-US" altLang="zh-CN"/>
              <a:t>Branch 4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99508058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Body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1639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4857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defRPr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defRPr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defRPr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defRPr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1977254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044694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AF903029-121E-4745-8C82-783089C8CF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CBF77133-A399-4B32-9027-6824172CEBE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CA5C523C-3916-46C6-ABCB-8B86E01D65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842F8245-7E0D-4F5C-BBD9-5BB4B79A74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A405755D-B8AB-449D-BBC4-48ACBBB513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4CEEE41F-5F54-4C73-80D9-78344F9BA7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05268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4296767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7317799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52915444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83230539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>
            <a:lvl1pPr>
              <a:defRPr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altLang="zh-CN"/>
              <a:t>Title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9761979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 userDrawn="1"/>
        </p:nvSpPr>
        <p:spPr>
          <a:xfrm>
            <a:off x="8325228" y="3859375"/>
            <a:ext cx="775136" cy="2308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行业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www.1ppt.com/hangye/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节日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www.1ppt.com/jieri/ 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素材：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www.1ppt.com/sucai/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背景图片：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www.1ppt.com/beijing/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图表：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www.1ppt.com/tubiao/    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精美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         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教程： 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www.1ppt.com/powerpoint/  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课件：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www.1ppt.com/kejian/           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字体下载：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www.1ppt.com/ziti/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工作总结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www.1ppt.com/xiazai/zongjie/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工作计划：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www.1ppt.com/xiazai/jihua/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商务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模板：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www.1ppt.com/moban/shangwu/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个人简历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www.1ppt.com/xiazai/jianli/  </a:t>
            </a:r>
          </a:p>
          <a:p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毕业答辩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www.1ppt.com/xiazai/dabian/  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工作汇报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PPT</a:t>
            </a:r>
            <a:r>
              <a:rPr lang="zh-CN" altLang="en-US" sz="100" dirty="0">
                <a:solidFill>
                  <a:prstClr val="white"/>
                </a:solidFill>
                <a:latin typeface="Calibri"/>
                <a:ea typeface="宋体"/>
              </a:rPr>
              <a:t>：</a:t>
            </a:r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www.1ppt.com/xiazai/huibao/    </a:t>
            </a:r>
          </a:p>
          <a:p>
            <a:r>
              <a:rPr lang="en-US" altLang="zh-CN" sz="100" dirty="0">
                <a:solidFill>
                  <a:prstClr val="white"/>
                </a:solidFill>
                <a:latin typeface="Calibri"/>
                <a:ea typeface="宋体"/>
              </a:rPr>
              <a:t> </a:t>
            </a:r>
          </a:p>
        </p:txBody>
      </p:sp>
      <p:sp>
        <p:nvSpPr>
          <p:cNvPr id="2" name="标题 1">
            <a:extLst>
              <a:ext uri="{FF2B5EF4-FFF2-40B4-BE49-F238E27FC236}">
                <a16:creationId xmlns:a16="http://schemas.microsoft.com/office/drawing/2014/main" xmlns="" id="{429F8BAA-8A45-4805-B80A-07C8740E2E6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867A0A44-AB43-4C74-A603-D8119FB27E5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4" name="内容占位符 3">
            <a:extLst>
              <a:ext uri="{FF2B5EF4-FFF2-40B4-BE49-F238E27FC236}">
                <a16:creationId xmlns:a16="http://schemas.microsoft.com/office/drawing/2014/main" xmlns="" id="{0C131986-E042-4909-B443-8AD60B39F20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5" name="文本占位符 4">
            <a:extLst>
              <a:ext uri="{FF2B5EF4-FFF2-40B4-BE49-F238E27FC236}">
                <a16:creationId xmlns:a16="http://schemas.microsoft.com/office/drawing/2014/main" xmlns="" id="{7A9DF9E6-93A8-41DA-9AFE-F1AD163BAE2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6" name="内容占位符 5">
            <a:extLst>
              <a:ext uri="{FF2B5EF4-FFF2-40B4-BE49-F238E27FC236}">
                <a16:creationId xmlns:a16="http://schemas.microsoft.com/office/drawing/2014/main" xmlns="" id="{FA105C94-063B-410A-9E78-B933C70542C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7" name="日期占位符 6">
            <a:extLst>
              <a:ext uri="{FF2B5EF4-FFF2-40B4-BE49-F238E27FC236}">
                <a16:creationId xmlns:a16="http://schemas.microsoft.com/office/drawing/2014/main" xmlns="" id="{532ED612-40B6-40D5-9AB6-A5756E735A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8" name="页脚占位符 7">
            <a:extLst>
              <a:ext uri="{FF2B5EF4-FFF2-40B4-BE49-F238E27FC236}">
                <a16:creationId xmlns:a16="http://schemas.microsoft.com/office/drawing/2014/main" xmlns="" id="{2F0CBC1E-B6EE-4097-952D-830B41F13F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>
            <a:extLst>
              <a:ext uri="{FF2B5EF4-FFF2-40B4-BE49-F238E27FC236}">
                <a16:creationId xmlns:a16="http://schemas.microsoft.com/office/drawing/2014/main" xmlns="" id="{558DC997-89AA-47B6-AC9E-9DABE64D8C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76002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01FA586-1609-48FE-8744-41F3E00127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2">
            <a:extLst>
              <a:ext uri="{FF2B5EF4-FFF2-40B4-BE49-F238E27FC236}">
                <a16:creationId xmlns:a16="http://schemas.microsoft.com/office/drawing/2014/main" xmlns="" id="{1E871FBC-BFBC-4554-93E0-667EBD3B7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4" name="页脚占位符 3">
            <a:extLst>
              <a:ext uri="{FF2B5EF4-FFF2-40B4-BE49-F238E27FC236}">
                <a16:creationId xmlns:a16="http://schemas.microsoft.com/office/drawing/2014/main" xmlns="" id="{9E473339-3CF2-40AF-A7A8-247F02DFDF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>
            <a:extLst>
              <a:ext uri="{FF2B5EF4-FFF2-40B4-BE49-F238E27FC236}">
                <a16:creationId xmlns:a16="http://schemas.microsoft.com/office/drawing/2014/main" xmlns="" id="{BB04E57B-F9FF-4C6E-BAB0-34397F82D4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37836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>
            <a:extLst>
              <a:ext uri="{FF2B5EF4-FFF2-40B4-BE49-F238E27FC236}">
                <a16:creationId xmlns:a16="http://schemas.microsoft.com/office/drawing/2014/main" xmlns="" id="{C12E0898-CC0E-4ABE-B003-4FEE96EA14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3" name="页脚占位符 2">
            <a:extLst>
              <a:ext uri="{FF2B5EF4-FFF2-40B4-BE49-F238E27FC236}">
                <a16:creationId xmlns:a16="http://schemas.microsoft.com/office/drawing/2014/main" xmlns="" id="{E871EC42-DDD9-4E80-962A-12A36157D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>
            <a:extLst>
              <a:ext uri="{FF2B5EF4-FFF2-40B4-BE49-F238E27FC236}">
                <a16:creationId xmlns:a16="http://schemas.microsoft.com/office/drawing/2014/main" xmlns="" id="{AD90195A-C088-4DD2-8AB6-D519D23F9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815356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9A16A4D5-F43F-400E-A3BA-C864372902C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>
            <a:extLst>
              <a:ext uri="{FF2B5EF4-FFF2-40B4-BE49-F238E27FC236}">
                <a16:creationId xmlns:a16="http://schemas.microsoft.com/office/drawing/2014/main" xmlns="" id="{23176F08-C64D-4AE4-A92E-DCDB93255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7E6893A0-6D7A-455F-A082-735E6D3BFA0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EA7E056-9362-4F22-8D6D-10BDC1AF7F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F66B34AC-86F1-4527-BC19-2D1D6946B1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0087EF4C-F50A-47A3-99CE-F21E902F3F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853711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>
            <a:extLst>
              <a:ext uri="{FF2B5EF4-FFF2-40B4-BE49-F238E27FC236}">
                <a16:creationId xmlns:a16="http://schemas.microsoft.com/office/drawing/2014/main" xmlns="" id="{6BBC4ECF-4A3A-401C-B45E-6E90080F420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图片占位符 2">
            <a:extLst>
              <a:ext uri="{FF2B5EF4-FFF2-40B4-BE49-F238E27FC236}">
                <a16:creationId xmlns:a16="http://schemas.microsoft.com/office/drawing/2014/main" xmlns="" id="{5808DBD3-CE25-46F2-9048-9D52CF27A34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>
            <a:extLst>
              <a:ext uri="{FF2B5EF4-FFF2-40B4-BE49-F238E27FC236}">
                <a16:creationId xmlns:a16="http://schemas.microsoft.com/office/drawing/2014/main" xmlns="" id="{D8123A1B-70F0-41D6-AD47-2C30B02C895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编辑母版文本样式</a:t>
            </a:r>
          </a:p>
        </p:txBody>
      </p:sp>
      <p:sp>
        <p:nvSpPr>
          <p:cNvPr id="5" name="日期占位符 4">
            <a:extLst>
              <a:ext uri="{FF2B5EF4-FFF2-40B4-BE49-F238E27FC236}">
                <a16:creationId xmlns:a16="http://schemas.microsoft.com/office/drawing/2014/main" xmlns="" id="{DFF92FBC-7EA5-4037-AA89-0B55AEB591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85BF49-3D7A-4F43-BA91-D003E0AEA55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6" name="页脚占位符 5">
            <a:extLst>
              <a:ext uri="{FF2B5EF4-FFF2-40B4-BE49-F238E27FC236}">
                <a16:creationId xmlns:a16="http://schemas.microsoft.com/office/drawing/2014/main" xmlns="" id="{27014370-AECC-4117-9CA7-767F6D74C1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>
            <a:extLst>
              <a:ext uri="{FF2B5EF4-FFF2-40B4-BE49-F238E27FC236}">
                <a16:creationId xmlns:a16="http://schemas.microsoft.com/office/drawing/2014/main" xmlns="" id="{BAC8CD34-3386-4ABE-83B9-CA0B7FA26A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23BD8DC-39EC-4016-A177-D6AECE158338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18974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2.xml"/><Relationship Id="rId3" Type="http://schemas.openxmlformats.org/officeDocument/2006/relationships/slideLayout" Target="../slideLayouts/slideLayout27.xml"/><Relationship Id="rId7" Type="http://schemas.openxmlformats.org/officeDocument/2006/relationships/slideLayout" Target="../slideLayouts/slideLayout31.xml"/><Relationship Id="rId2" Type="http://schemas.openxmlformats.org/officeDocument/2006/relationships/slideLayout" Target="../slideLayouts/slideLayout26.xml"/><Relationship Id="rId1" Type="http://schemas.openxmlformats.org/officeDocument/2006/relationships/slideLayout" Target="../slideLayouts/slideLayout25.xml"/><Relationship Id="rId6" Type="http://schemas.openxmlformats.org/officeDocument/2006/relationships/slideLayout" Target="../slideLayouts/slideLayout30.xml"/><Relationship Id="rId5" Type="http://schemas.openxmlformats.org/officeDocument/2006/relationships/slideLayout" Target="../slideLayouts/slideLayout29.xml"/><Relationship Id="rId10" Type="http://schemas.openxmlformats.org/officeDocument/2006/relationships/theme" Target="../theme/theme3.xml"/><Relationship Id="rId4" Type="http://schemas.openxmlformats.org/officeDocument/2006/relationships/slideLayout" Target="../slideLayouts/slideLayout28.xml"/><Relationship Id="rId9" Type="http://schemas.openxmlformats.org/officeDocument/2006/relationships/slideLayout" Target="../slideLayouts/slideLayout33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>
            <a:extLst>
              <a:ext uri="{FF2B5EF4-FFF2-40B4-BE49-F238E27FC236}">
                <a16:creationId xmlns:a16="http://schemas.microsoft.com/office/drawing/2014/main" xmlns="" id="{23B18FF4-15B0-4A0F-A408-29575D30A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>
            <a:extLst>
              <a:ext uri="{FF2B5EF4-FFF2-40B4-BE49-F238E27FC236}">
                <a16:creationId xmlns:a16="http://schemas.microsoft.com/office/drawing/2014/main" xmlns="" id="{DAFFAF94-3EC8-417C-A78B-9C2E4C069A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>
            <a:extLst>
              <a:ext uri="{FF2B5EF4-FFF2-40B4-BE49-F238E27FC236}">
                <a16:creationId xmlns:a16="http://schemas.microsoft.com/office/drawing/2014/main" xmlns="" id="{C2BF2CF7-FD2F-42F4-95D0-B1D7BD179D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EC85BF49-3D7A-4F43-BA91-D003E0AEA55D}" type="datetimeFigureOut">
              <a:rPr lang="zh-CN" altLang="en-US" smtClean="0"/>
              <a:pPr/>
              <a:t>2023/2/22</a:t>
            </a:fld>
            <a:endParaRPr lang="zh-CN" altLang="en-US" dirty="0"/>
          </a:p>
        </p:txBody>
      </p:sp>
      <p:sp>
        <p:nvSpPr>
          <p:cNvPr id="5" name="页脚占位符 4">
            <a:extLst>
              <a:ext uri="{FF2B5EF4-FFF2-40B4-BE49-F238E27FC236}">
                <a16:creationId xmlns:a16="http://schemas.microsoft.com/office/drawing/2014/main" xmlns="" id="{520F1565-20E8-4745-8FF2-10D53A944ED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>
            <a:extLst>
              <a:ext uri="{FF2B5EF4-FFF2-40B4-BE49-F238E27FC236}">
                <a16:creationId xmlns:a16="http://schemas.microsoft.com/office/drawing/2014/main" xmlns="" id="{8D337385-E146-4D8D-9D11-BCA989E8FAA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</a:defRPr>
            </a:lvl1pPr>
          </a:lstStyle>
          <a:p>
            <a:fld id="{F23BD8DC-39EC-4016-A177-D6AECE158338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1530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702" r:id="rId12"/>
  </p:sldLayoutIdLst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665790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707" r:id="rId2"/>
    <p:sldLayoutId id="2147483706" r:id="rId3"/>
    <p:sldLayoutId id="2147483705" r:id="rId4"/>
    <p:sldLayoutId id="2147483704" r:id="rId5"/>
    <p:sldLayoutId id="2147483703" r:id="rId6"/>
    <p:sldLayoutId id="2147483674" r:id="rId7"/>
    <p:sldLayoutId id="2147483675" r:id="rId8"/>
    <p:sldLayoutId id="2147483676" r:id="rId9"/>
    <p:sldLayoutId id="2147483677" r:id="rId10"/>
    <p:sldLayoutId id="2147483678" r:id="rId11"/>
    <p:sldLayoutId id="2147483679" r:id="rId12"/>
  </p:sldLayoutIdLst>
  <mc:AlternateContent xmlns:mc="http://schemas.openxmlformats.org/markup-compatibility/2006" xmlns:p14="http://schemas.microsoft.com/office/powerpoint/2010/main">
    <mc:Choice Requires="p14">
      <p:transition p14:dur="0" advTm="1000"/>
    </mc:Choice>
    <mc:Fallback xmlns="">
      <p:transition advTm="1000"/>
    </mc:Fallback>
  </mc:AlternateContent>
  <p:txStyles>
    <p:titleStyle>
      <a:lvl1pPr algn="ctr" defTabSz="1219170" rtl="0" eaLnBrk="1" latinLnBrk="0" hangingPunct="1">
        <a:spcBef>
          <a:spcPct val="0"/>
        </a:spcBef>
        <a:buNone/>
        <a:defRPr sz="5867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189" indent="-457189" algn="l" defTabSz="1219170" rtl="0" eaLnBrk="1" latinLnBrk="0" hangingPunct="1">
        <a:spcBef>
          <a:spcPct val="20000"/>
        </a:spcBef>
        <a:buFont typeface="Arial" pitchFamily="34" charset="0"/>
        <a:buChar char="•"/>
        <a:defRPr sz="4267" kern="1200">
          <a:solidFill>
            <a:schemeClr val="tx1"/>
          </a:solidFill>
          <a:latin typeface="+mn-lt"/>
          <a:ea typeface="+mn-ea"/>
          <a:cs typeface="+mn-cs"/>
        </a:defRPr>
      </a:lvl1pPr>
      <a:lvl2pPr marL="990575" indent="-380990" algn="l" defTabSz="1219170" rtl="0" eaLnBrk="1" latinLnBrk="0" hangingPunct="1">
        <a:spcBef>
          <a:spcPct val="20000"/>
        </a:spcBef>
        <a:buFont typeface="Arial" pitchFamily="34" charset="0"/>
        <a:buChar char="–"/>
        <a:defRPr sz="3733" kern="1200">
          <a:solidFill>
            <a:schemeClr val="tx1"/>
          </a:solidFill>
          <a:latin typeface="+mn-lt"/>
          <a:ea typeface="+mn-ea"/>
          <a:cs typeface="+mn-cs"/>
        </a:defRPr>
      </a:lvl2pPr>
      <a:lvl3pPr marL="1523962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3pPr>
      <a:lvl4pPr marL="2133547" indent="-304792" algn="l" defTabSz="1219170" rtl="0" eaLnBrk="1" latinLnBrk="0" hangingPunct="1">
        <a:spcBef>
          <a:spcPct val="20000"/>
        </a:spcBef>
        <a:buFont typeface="Arial" pitchFamily="34" charset="0"/>
        <a:buChar char="–"/>
        <a:defRPr sz="2667" kern="1200">
          <a:solidFill>
            <a:schemeClr val="tx1"/>
          </a:solidFill>
          <a:latin typeface="+mn-lt"/>
          <a:ea typeface="+mn-ea"/>
          <a:cs typeface="+mn-cs"/>
        </a:defRPr>
      </a:lvl4pPr>
      <a:lvl5pPr marL="2743131" indent="-304792" algn="l" defTabSz="1219170" rtl="0" eaLnBrk="1" latinLnBrk="0" hangingPunct="1">
        <a:spcBef>
          <a:spcPct val="20000"/>
        </a:spcBef>
        <a:buFont typeface="Arial" pitchFamily="34" charset="0"/>
        <a:buChar char="»"/>
        <a:defRPr sz="2667" kern="1200">
          <a:solidFill>
            <a:schemeClr val="tx1"/>
          </a:solidFill>
          <a:latin typeface="+mn-lt"/>
          <a:ea typeface="+mn-ea"/>
          <a:cs typeface="+mn-cs"/>
        </a:defRPr>
      </a:lvl5pPr>
      <a:lvl6pPr marL="335271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6pPr>
      <a:lvl7pPr marL="3962301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7pPr>
      <a:lvl8pPr marL="4571886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8pPr>
      <a:lvl9pPr marL="5181470" indent="-304792" algn="l" defTabSz="1219170" rtl="0" eaLnBrk="1" latinLnBrk="0" hangingPunct="1">
        <a:spcBef>
          <a:spcPct val="20000"/>
        </a:spcBef>
        <a:buFont typeface="Arial" pitchFamily="34" charset="0"/>
        <a:buChar char="•"/>
        <a:defRPr sz="2667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585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9170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75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833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924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7509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7093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6678" algn="l" defTabSz="1219170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950968" y="719333"/>
            <a:ext cx="10290000" cy="6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Kalam"/>
              <a:buNone/>
              <a:defRPr sz="2800" b="1">
                <a:solidFill>
                  <a:schemeClr val="dk1"/>
                </a:solidFill>
                <a:latin typeface="Kalam"/>
                <a:ea typeface="Kalam"/>
                <a:cs typeface="Kalam"/>
                <a:sym typeface="Kala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951034" y="1583467"/>
            <a:ext cx="10290000" cy="45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Montserrat"/>
              <a:buChar char="●"/>
              <a:defRPr sz="18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●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Montserrat"/>
              <a:buChar char="○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Montserrat"/>
              <a:buChar char="■"/>
              <a:defRPr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84810209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  <p:sldLayoutId id="2147483689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E08E231-020E-454B-814C-04386EE4B12D}" type="datetimeFigureOut">
              <a:rPr lang="zh-CN" altLang="en-US" smtClean="0"/>
              <a:t>2023/2/22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E349D6-2446-475D-9F9F-B6A9DFEA62F2}" type="slidenum">
              <a:rPr lang="zh-CN" altLang="en-US" smtClean="0"/>
              <a:t>‹#›</a:t>
            </a:fld>
            <a:endParaRPr lang="zh-CN" altLang="en-US"/>
          </a:p>
        </p:txBody>
      </p:sp>
      <p:grpSp>
        <p:nvGrpSpPr>
          <p:cNvPr id="7" name="组合 6"/>
          <p:cNvGrpSpPr/>
          <p:nvPr userDrawn="1"/>
        </p:nvGrpSpPr>
        <p:grpSpPr>
          <a:xfrm>
            <a:off x="0" y="0"/>
            <a:ext cx="12192000" cy="6858000"/>
            <a:chOff x="0" y="0"/>
            <a:chExt cx="12192000" cy="6858000"/>
          </a:xfrm>
        </p:grpSpPr>
        <p:sp>
          <p:nvSpPr>
            <p:cNvPr id="8" name="矩形 7"/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rgbClr val="FFEB66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47650" y="266578"/>
              <a:ext cx="11696700" cy="632484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89588469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3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3.xml"/><Relationship Id="rId6" Type="http://schemas.openxmlformats.org/officeDocument/2006/relationships/image" Target="../media/image28.jpe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5.xml"/><Relationship Id="rId5" Type="http://schemas.microsoft.com/office/2007/relationships/hdphoto" Target="../media/hdphoto2.wdp"/><Relationship Id="rId4" Type="http://schemas.openxmlformats.org/officeDocument/2006/relationships/image" Target="../media/image3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34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png"/><Relationship Id="rId3" Type="http://schemas.openxmlformats.org/officeDocument/2006/relationships/tags" Target="../tags/tag6.xml"/><Relationship Id="rId7" Type="http://schemas.openxmlformats.org/officeDocument/2006/relationships/image" Target="../media/image3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2.xml"/><Relationship Id="rId4" Type="http://schemas.openxmlformats.org/officeDocument/2006/relationships/tags" Target="../tags/tag7.xml"/><Relationship Id="rId9" Type="http://schemas.openxmlformats.org/officeDocument/2006/relationships/image" Target="../media/image3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7" name="WordArt 11"/>
          <p:cNvSpPr>
            <a:spLocks noChangeArrowheads="1" noChangeShapeType="1" noTextEdit="1"/>
          </p:cNvSpPr>
          <p:nvPr/>
        </p:nvSpPr>
        <p:spPr bwMode="auto">
          <a:xfrm>
            <a:off x="2819400" y="1676400"/>
            <a:ext cx="6781800" cy="15240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  <a:scene3d>
              <a:camera prst="legacyObliqueTopRight"/>
              <a:lightRig rig="legacyFlat3" dir="b"/>
            </a:scene3d>
            <a:sp3d extrusionH="430200" prstMaterial="legacyMatte">
              <a:extrusionClr>
                <a:srgbClr val="FFFF99"/>
              </a:extrusionClr>
            </a:sp3d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100" b="1" i="0" u="none" strike="noStrike" kern="10" cap="none" spc="0" normalizeH="0" baseline="0" noProof="0">
              <a:ln w="9525">
                <a:round/>
                <a:headEnd/>
                <a:tailEnd/>
              </a:ln>
              <a:gradFill rotWithShape="1">
                <a:gsLst>
                  <a:gs pos="0">
                    <a:srgbClr val="000000"/>
                  </a:gs>
                  <a:gs pos="20000">
                    <a:srgbClr val="0A128C"/>
                  </a:gs>
                  <a:gs pos="35001">
                    <a:srgbClr val="181CC7"/>
                  </a:gs>
                  <a:gs pos="44000">
                    <a:srgbClr val="7005D4"/>
                  </a:gs>
                  <a:gs pos="50000">
                    <a:srgbClr val="8C3D91"/>
                  </a:gs>
                  <a:gs pos="56000">
                    <a:srgbClr val="7005D4"/>
                  </a:gs>
                  <a:gs pos="64999">
                    <a:srgbClr val="181CC7"/>
                  </a:gs>
                  <a:gs pos="80000">
                    <a:srgbClr val="0A128C"/>
                  </a:gs>
                  <a:gs pos="100000">
                    <a:srgbClr val="000000"/>
                  </a:gs>
                </a:gsLst>
                <a:lin ang="5400000" scaled="1"/>
              </a:gradFill>
              <a:effectLst/>
              <a:uLnTx/>
              <a:uFillTx/>
              <a:latin typeface="Times New Roman"/>
              <a:cs typeface="Times New Roman"/>
            </a:endParaRPr>
          </a:p>
        </p:txBody>
      </p:sp>
      <p:sp>
        <p:nvSpPr>
          <p:cNvPr id="14348" name="WordArt 12"/>
          <p:cNvSpPr>
            <a:spLocks noChangeArrowheads="1" noChangeShapeType="1" noTextEdit="1"/>
          </p:cNvSpPr>
          <p:nvPr/>
        </p:nvSpPr>
        <p:spPr bwMode="auto">
          <a:xfrm>
            <a:off x="2818340" y="2262480"/>
            <a:ext cx="6173260" cy="722019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0" cap="none" spc="0" normalizeH="0" baseline="0" noProof="0" dirty="0">
                <a:ln w="9525">
                  <a:solidFill>
                    <a:srgbClr val="FF0000"/>
                  </a:solidFill>
                  <a:round/>
                  <a:headEnd/>
                  <a:tailEnd/>
                </a:ln>
                <a:solidFill>
                  <a:srgbClr val="0000FF"/>
                </a:solidFill>
                <a:effectLst>
                  <a:outerShdw sy="50000" kx="2453608" rotWithShape="0">
                    <a:srgbClr val="868686">
                      <a:alpha val="50000"/>
                    </a:srgbClr>
                  </a:outerShdw>
                </a:effectLst>
                <a:uLnTx/>
                <a:uFillTx/>
                <a:latin typeface="Times New Roman" pitchFamily="18" charset="0"/>
                <a:cs typeface="Times New Roman" pitchFamily="18" charset="0"/>
              </a:rPr>
              <a:t>MÔN: TIẾNG VIỆT</a:t>
            </a:r>
          </a:p>
        </p:txBody>
      </p:sp>
      <p:grpSp>
        <p:nvGrpSpPr>
          <p:cNvPr id="2053" name="Group 13"/>
          <p:cNvGrpSpPr>
            <a:grpSpLocks/>
          </p:cNvGrpSpPr>
          <p:nvPr/>
        </p:nvGrpSpPr>
        <p:grpSpPr bwMode="auto">
          <a:xfrm>
            <a:off x="1" y="-14288"/>
            <a:ext cx="12256654" cy="6837363"/>
            <a:chOff x="14" y="-9"/>
            <a:chExt cx="5781" cy="4329"/>
          </a:xfrm>
        </p:grpSpPr>
        <p:pic>
          <p:nvPicPr>
            <p:cNvPr id="2057" name="Picture 14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9" y="0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8" name="Picture 15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-2127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59" name="Picture 16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" y="4267"/>
              <a:ext cx="5736" cy="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2060" name="Picture 17" descr="n3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rot="5400000">
              <a:off x="3571" y="2132"/>
              <a:ext cx="4329" cy="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2054" name="TextBox 12"/>
          <p:cNvSpPr txBox="1">
            <a:spLocks noChangeArrowheads="1"/>
          </p:cNvSpPr>
          <p:nvPr/>
        </p:nvSpPr>
        <p:spPr bwMode="auto">
          <a:xfrm>
            <a:off x="1752600" y="533400"/>
            <a:ext cx="9331036" cy="13075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PHÒNG GIÁO DỤC VÀ ĐÀO TẠO QUẬN LONG BIÊN</a:t>
            </a:r>
          </a:p>
          <a:p>
            <a:pPr marL="0" marR="0" lvl="0" indent="0" algn="ctr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TRƯỜNG TIỂU HỌC ÁI MỘ B</a:t>
            </a:r>
          </a:p>
        </p:txBody>
      </p:sp>
      <p:sp>
        <p:nvSpPr>
          <p:cNvPr id="2055" name="TextBox 13"/>
          <p:cNvSpPr txBox="1">
            <a:spLocks noChangeArrowheads="1"/>
          </p:cNvSpPr>
          <p:nvPr/>
        </p:nvSpPr>
        <p:spPr bwMode="auto">
          <a:xfrm>
            <a:off x="1668454" y="3330156"/>
            <a:ext cx="8534400" cy="13234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500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en-US" sz="40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PHÂN MÔN : </a:t>
            </a:r>
            <a:r>
              <a:rPr kumimoji="0" lang="en-US" alt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itchFamily="18" charset="0"/>
                <a:cs typeface="+mn-cs"/>
              </a:rPr>
              <a:t>NGHE- VIẾT</a:t>
            </a: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1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6" name="TextBox 14"/>
          <p:cNvSpPr txBox="1">
            <a:spLocks noChangeArrowheads="1"/>
          </p:cNvSpPr>
          <p:nvPr/>
        </p:nvSpPr>
        <p:spPr bwMode="auto">
          <a:xfrm>
            <a:off x="1977476" y="4145455"/>
            <a:ext cx="8534400" cy="646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LỚP 2</a:t>
            </a:r>
          </a:p>
        </p:txBody>
      </p:sp>
      <p:sp>
        <p:nvSpPr>
          <p:cNvPr id="12" name="TextBox 14">
            <a:extLst>
              <a:ext uri="{FF2B5EF4-FFF2-40B4-BE49-F238E27FC236}">
                <a16:creationId xmlns:a16="http://schemas.microsoft.com/office/drawing/2014/main" xmlns="" id="{038EBA7F-34F2-4ECE-BCA6-B7BCB30B21F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69029" y="5045758"/>
            <a:ext cx="959489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 err="1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Bài</a:t>
            </a: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: </a:t>
            </a:r>
            <a:r>
              <a:rPr kumimoji="0" lang="en-US" sz="3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Khủng</a:t>
            </a:r>
            <a:r>
              <a:rPr kumimoji="0" lang="en-US" sz="3600" b="1" i="0" u="none" strike="noStrike" kern="1200" cap="none" spc="0" normalizeH="0" noProof="0" dirty="0" smtClean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long</a:t>
            </a:r>
            <a:r>
              <a:rPr lang="en-US" sz="3600" b="1" dirty="0" smtClean="0">
                <a:solidFill>
                  <a:srgbClr val="7030A0"/>
                </a:solidFill>
                <a:cs typeface="Times New Roman" pitchFamily="18" charset="0"/>
              </a:rPr>
              <a:t>.</a:t>
            </a:r>
            <a:endParaRPr kumimoji="0" lang="en-US" sz="3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xmlns="" id="{BC8C3591-1849-4523-A500-493EB0D6E0C3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05" y="178287"/>
            <a:ext cx="1523999" cy="1523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278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4000"/>
    </mc:Choice>
    <mc:Fallback xmlns="">
      <p:transition spd="slow" advClick="0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repeatCount="2000" fill="hold" grpId="0" nodeType="after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43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4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329DD9D-7646-43E5-9F6D-274781DE109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35233B0-03B1-42DF-B19A-4E196DD42D1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AutoShape 4" descr="Ban chỉ đạo Nhà tài trợ Đăng nhập Đăng ký Hỗ trợ trực tuyến: Tổng đài hỗ  trợ: 1900633330 (8h - 17h) Vào thi Luyện tập Bảng vàng Hướng dẫn Sự kiện  Bài Giảng Giải bài tập Đấu trí Tra điểm Trang chủ » Video Xem thêm » Bài  Giảng Phép cộng phạm vi 2 ...">
            <a:extLst>
              <a:ext uri="{FF2B5EF4-FFF2-40B4-BE49-F238E27FC236}">
                <a16:creationId xmlns:a16="http://schemas.microsoft.com/office/drawing/2014/main" xmlns="" id="{63C351E4-C081-402D-AEC9-042D175C1836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7D30F483-94AD-41E2-9CD6-F9B6DBFD9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9811E9D6-40A6-4370-AE2A-62F0ED9AC31C}"/>
              </a:ext>
            </a:extLst>
          </p:cNvPr>
          <p:cNvSpPr/>
          <p:nvPr/>
        </p:nvSpPr>
        <p:spPr>
          <a:xfrm>
            <a:off x="3889829" y="1509486"/>
            <a:ext cx="4252685" cy="2525485"/>
          </a:xfrm>
          <a:prstGeom prst="rect">
            <a:avLst/>
          </a:prstGeom>
          <a:solidFill>
            <a:srgbClr val="FAD9C2"/>
          </a:solidFill>
          <a:ln>
            <a:solidFill>
              <a:srgbClr val="FAD9C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xmlns="" id="{0E84C175-1035-40FE-AF9A-B837B5999DAC}"/>
              </a:ext>
            </a:extLst>
          </p:cNvPr>
          <p:cNvSpPr txBox="1"/>
          <p:nvPr/>
        </p:nvSpPr>
        <p:spPr>
          <a:xfrm>
            <a:off x="3889829" y="607239"/>
            <a:ext cx="439102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Vận</a:t>
            </a:r>
            <a:r>
              <a:rPr kumimoji="0" lang="en-US" sz="4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UTM Avo" panose="02040603050506020204" pitchFamily="18" charset="0"/>
                <a:ea typeface="+mn-ea"/>
                <a:cs typeface="Times New Roman" panose="02020603050405020304" pitchFamily="18" charset="0"/>
              </a:rPr>
              <a:t> dụng</a:t>
            </a:r>
            <a:endParaRPr kumimoji="0" lang="en-US" sz="4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0E84C175-1035-40FE-AF9A-B837B5999DAC}"/>
              </a:ext>
            </a:extLst>
          </p:cNvPr>
          <p:cNvSpPr txBox="1"/>
          <p:nvPr/>
        </p:nvSpPr>
        <p:spPr>
          <a:xfrm>
            <a:off x="3889829" y="1522831"/>
            <a:ext cx="439102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Hôm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nay, con học bài gì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xmlns="" id="{0E84C175-1035-40FE-AF9A-B837B5999DAC}"/>
              </a:ext>
            </a:extLst>
          </p:cNvPr>
          <p:cNvSpPr txBox="1"/>
          <p:nvPr/>
        </p:nvSpPr>
        <p:spPr>
          <a:xfrm>
            <a:off x="3900487" y="2173988"/>
            <a:ext cx="4391025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Sau bài</a:t>
            </a:r>
            <a:r>
              <a:rPr kumimoji="0" lang="en-US" sz="2800" b="1" i="0" u="none" strike="noStrike" kern="1200" cap="none" spc="0" normalizeH="0" noProof="0" smtClean="0">
                <a:ln>
                  <a:noFill/>
                </a:ln>
                <a:solidFill>
                  <a:srgbClr val="C925C1"/>
                </a:solidFill>
                <a:uLnTx/>
                <a:uFillTx/>
                <a:latin typeface="Times New Roman" pitchFamily="18" charset="0"/>
                <a:cs typeface="Times New Roman" pitchFamily="18" charset="0"/>
              </a:rPr>
              <a:t> học, con cảm nhận thế nào ?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C925C1"/>
              </a:solidFill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150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75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xmlns="" id="{36F7002B-694D-47EB-AFB0-4404D2B6CFF0}"/>
              </a:ext>
            </a:extLst>
          </p:cNvPr>
          <p:cNvSpPr/>
          <p:nvPr/>
        </p:nvSpPr>
        <p:spPr>
          <a:xfrm>
            <a:off x="9925050" y="159657"/>
            <a:ext cx="2107293" cy="1248229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6" name="Picture 4" descr="Trạng Nguyên - Học trực tuyến - Thi Trực Tiếp - Tiếng Việt, Olympic Toán -  Tiếng Anh - Phát triển trí thông minh đa diện">
            <a:extLst>
              <a:ext uri="{FF2B5EF4-FFF2-40B4-BE49-F238E27FC236}">
                <a16:creationId xmlns:a16="http://schemas.microsoft.com/office/drawing/2014/main" xmlns="" id="{7FB7A0EA-6648-4582-AF55-E2BBF5B60C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>
                        <a14:foregroundMark x1="27121" y1="13650" x2="27121" y2="13650"/>
                        <a14:foregroundMark x1="14809" y1="13056" x2="14809" y2="13056"/>
                        <a14:foregroundMark x1="14809" y1="13056" x2="14809" y2="13056"/>
                        <a14:foregroundMark x1="16473" y1="18101" x2="16473" y2="18101"/>
                        <a14:foregroundMark x1="16473" y1="18101" x2="16473" y2="18101"/>
                        <a14:foregroundMark x1="20799" y1="16914" x2="20799" y2="16914"/>
                        <a14:foregroundMark x1="7654" y1="5935" x2="7654" y2="5935"/>
                        <a14:foregroundMark x1="7654" y1="33234" x2="7654" y2="33234"/>
                        <a14:foregroundMark x1="8819" y1="58754" x2="8819" y2="58754"/>
                        <a14:foregroundMark x1="13311" y1="7715" x2="10649" y2="80119"/>
                        <a14:foregroundMark x1="15141" y1="6231" x2="666" y2="1780"/>
                        <a14:backgroundMark x1="53245" y1="30861" x2="53245" y2="30861"/>
                        <a14:backgroundMark x1="51747" y1="81009" x2="60732" y2="13650"/>
                        <a14:backgroundMark x1="41098" y1="30564" x2="79035" y2="59347"/>
                        <a14:backgroundMark x1="60899" y1="13650" x2="79534" y2="5311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23043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xmlns="" id="{5E2E5F9E-A452-4774-AE39-043E6AD91033}"/>
              </a:ext>
            </a:extLst>
          </p:cNvPr>
          <p:cNvSpPr txBox="1"/>
          <p:nvPr/>
        </p:nvSpPr>
        <p:spPr>
          <a:xfrm>
            <a:off x="3255582" y="1398173"/>
            <a:ext cx="81684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5400" b="1" smtClean="0">
                <a:solidFill>
                  <a:srgbClr val="00B05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Định hướng tiếp theo</a:t>
            </a:r>
            <a:endParaRPr kumimoji="0" lang="en-US" sz="54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78604" y="2319534"/>
            <a:ext cx="6590805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nhà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đọc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và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trả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lời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.</a:t>
            </a:r>
          </a:p>
          <a:p>
            <a:pPr marL="285750" indent="-285750">
              <a:buFontTx/>
              <a:buChar char="-"/>
            </a:pPr>
            <a:r>
              <a:rPr lang="en-US" sz="3200" b="1" dirty="0" err="1" smtClean="0"/>
              <a:t>Xem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bài</a:t>
            </a:r>
            <a:r>
              <a:rPr lang="en-US" sz="3200" b="1" dirty="0" smtClean="0"/>
              <a:t>: MRVT </a:t>
            </a:r>
            <a:r>
              <a:rPr lang="en-US" sz="3200" b="1" dirty="0" err="1" smtClean="0"/>
              <a:t>về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muông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thú</a:t>
            </a:r>
            <a:r>
              <a:rPr lang="en-US" sz="3200" b="1" dirty="0" smtClean="0"/>
              <a:t>;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chấm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chấm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hỏi</a:t>
            </a:r>
            <a:r>
              <a:rPr lang="en-US" sz="3200" b="1" dirty="0" smtClean="0"/>
              <a:t>, </a:t>
            </a:r>
            <a:r>
              <a:rPr lang="en-US" sz="3200" b="1" dirty="0" err="1" smtClean="0"/>
              <a:t>dấu</a:t>
            </a:r>
            <a:r>
              <a:rPr lang="en-US" sz="3200" b="1" dirty="0" smtClean="0"/>
              <a:t> </a:t>
            </a:r>
            <a:r>
              <a:rPr lang="en-US" sz="3200" b="1" dirty="0" err="1" smtClean="0"/>
              <a:t>chấm</a:t>
            </a:r>
            <a:r>
              <a:rPr lang="en-US" sz="3200" b="1" smtClean="0"/>
              <a:t> than/ </a:t>
            </a:r>
            <a:r>
              <a:rPr lang="en-US" sz="3200" b="1" dirty="0" smtClean="0"/>
              <a:t>tr.41</a:t>
            </a:r>
            <a:endParaRPr lang="en-US" sz="3200" b="1" dirty="0"/>
          </a:p>
        </p:txBody>
      </p:sp>
    </p:spTree>
    <p:extLst>
      <p:ext uri="{BB962C8B-B14F-4D97-AF65-F5344CB8AC3E}">
        <p14:creationId xmlns:p14="http://schemas.microsoft.com/office/powerpoint/2010/main" val="33099112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2">
            <a:extLst>
              <a:ext uri="{FF2B5EF4-FFF2-40B4-BE49-F238E27FC236}">
                <a16:creationId xmlns:a16="http://schemas.microsoft.com/office/drawing/2014/main" xmlns="" id="{4034A2CE-5EB7-4285-837A-5C7A82A7CAC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5412" y="1081990"/>
            <a:ext cx="7814320" cy="4892324"/>
          </a:xfrm>
          <a:prstGeom prst="rect">
            <a:avLst/>
          </a:prstGeom>
        </p:spPr>
      </p:pic>
      <p:pic>
        <p:nvPicPr>
          <p:cNvPr id="6" name="图片 58">
            <a:extLst>
              <a:ext uri="{FF2B5EF4-FFF2-40B4-BE49-F238E27FC236}">
                <a16:creationId xmlns:a16="http://schemas.microsoft.com/office/drawing/2014/main" xmlns="" id="{9276FAA3-6E2E-4F3B-837D-5BC1D958E1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1058" y="4294982"/>
            <a:ext cx="5274942" cy="2107595"/>
          </a:xfrm>
          <a:prstGeom prst="rect">
            <a:avLst/>
          </a:prstGeom>
        </p:spPr>
      </p:pic>
      <p:pic>
        <p:nvPicPr>
          <p:cNvPr id="24" name="图片 40">
            <a:extLst>
              <a:ext uri="{FF2B5EF4-FFF2-40B4-BE49-F238E27FC236}">
                <a16:creationId xmlns:a16="http://schemas.microsoft.com/office/drawing/2014/main" xmlns="" id="{EBB90E82-60F3-44C5-87D8-DB530D6AEBB0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7810" y="2657317"/>
            <a:ext cx="5703846" cy="4892323"/>
          </a:xfrm>
          <a:prstGeom prst="rect">
            <a:avLst/>
          </a:prstGeom>
        </p:spPr>
      </p:pic>
      <p:pic>
        <p:nvPicPr>
          <p:cNvPr id="8" name="图片 35">
            <a:extLst>
              <a:ext uri="{FF2B5EF4-FFF2-40B4-BE49-F238E27FC236}">
                <a16:creationId xmlns:a16="http://schemas.microsoft.com/office/drawing/2014/main" xmlns="" id="{8683D7DB-C58F-4775-B021-55A5A99DFF26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22153" y="1577911"/>
            <a:ext cx="1871113" cy="1434021"/>
          </a:xfrm>
          <a:prstGeom prst="rect">
            <a:avLst/>
          </a:prstGeom>
        </p:spPr>
      </p:pic>
      <p:pic>
        <p:nvPicPr>
          <p:cNvPr id="9" name="图片 41">
            <a:extLst>
              <a:ext uri="{FF2B5EF4-FFF2-40B4-BE49-F238E27FC236}">
                <a16:creationId xmlns:a16="http://schemas.microsoft.com/office/drawing/2014/main" xmlns="" id="{4C4683F5-8CC4-4031-8C47-4F315AD0BD3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59813" y="124952"/>
            <a:ext cx="1714426" cy="1914076"/>
          </a:xfrm>
          <a:prstGeom prst="rect">
            <a:avLst/>
          </a:prstGeom>
        </p:spPr>
      </p:pic>
      <p:pic>
        <p:nvPicPr>
          <p:cNvPr id="10" name="图片 39">
            <a:extLst>
              <a:ext uri="{FF2B5EF4-FFF2-40B4-BE49-F238E27FC236}">
                <a16:creationId xmlns:a16="http://schemas.microsoft.com/office/drawing/2014/main" xmlns="" id="{9B408328-EDEA-4366-903E-DEF5612627AB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43921"/>
            <a:ext cx="1563776" cy="1323195"/>
          </a:xfrm>
          <a:prstGeom prst="rect">
            <a:avLst/>
          </a:prstGeom>
        </p:spPr>
      </p:pic>
      <p:pic>
        <p:nvPicPr>
          <p:cNvPr id="11" name="图片 43">
            <a:extLst>
              <a:ext uri="{FF2B5EF4-FFF2-40B4-BE49-F238E27FC236}">
                <a16:creationId xmlns:a16="http://schemas.microsoft.com/office/drawing/2014/main" xmlns="" id="{04B55DF1-A114-407B-B5C7-C8A178D806A3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72258"/>
            <a:ext cx="852012" cy="1374838"/>
          </a:xfrm>
          <a:prstGeom prst="rect">
            <a:avLst/>
          </a:prstGeom>
        </p:spPr>
      </p:pic>
      <p:pic>
        <p:nvPicPr>
          <p:cNvPr id="12" name="图片 35">
            <a:extLst>
              <a:ext uri="{FF2B5EF4-FFF2-40B4-BE49-F238E27FC236}">
                <a16:creationId xmlns:a16="http://schemas.microsoft.com/office/drawing/2014/main" xmlns="" id="{B13637A8-BC86-47A0-BEFD-DD7DCEDE37F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65010" y="653798"/>
            <a:ext cx="1871113" cy="1434021"/>
          </a:xfrm>
          <a:prstGeom prst="rect">
            <a:avLst/>
          </a:prstGeom>
        </p:spPr>
      </p:pic>
      <p:pic>
        <p:nvPicPr>
          <p:cNvPr id="13" name="图片 35">
            <a:extLst>
              <a:ext uri="{FF2B5EF4-FFF2-40B4-BE49-F238E27FC236}">
                <a16:creationId xmlns:a16="http://schemas.microsoft.com/office/drawing/2014/main" xmlns="" id="{821EF46A-B29B-4531-84D2-4E548C5111FC}"/>
              </a:ext>
            </a:extLst>
          </p:cNvPr>
          <p:cNvPicPr>
            <a:picLocks noChangeAspect="1"/>
          </p:cNvPicPr>
          <p:nvPr/>
        </p:nvPicPr>
        <p:blipFill>
          <a:blip r:embed="rId9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567" y="843921"/>
            <a:ext cx="2828825" cy="2168011"/>
          </a:xfrm>
          <a:prstGeom prst="rect">
            <a:avLst/>
          </a:prstGeom>
        </p:spPr>
      </p:pic>
      <p:sp>
        <p:nvSpPr>
          <p:cNvPr id="15" name="文本框 22">
            <a:extLst>
              <a:ext uri="{FF2B5EF4-FFF2-40B4-BE49-F238E27FC236}">
                <a16:creationId xmlns:a16="http://schemas.microsoft.com/office/drawing/2014/main" xmlns="" id="{13192161-E47F-46A2-A54C-44ED57702632}"/>
              </a:ext>
            </a:extLst>
          </p:cNvPr>
          <p:cNvSpPr txBox="1"/>
          <p:nvPr/>
        </p:nvSpPr>
        <p:spPr>
          <a:xfrm>
            <a:off x="1135171" y="3844651"/>
            <a:ext cx="5113535" cy="2414315"/>
          </a:xfrm>
          <a:prstGeom prst="rect">
            <a:avLst/>
          </a:prstGeom>
          <a:noFill/>
        </p:spPr>
        <p:txBody>
          <a:bodyPr wrap="square" rtlCol="0">
            <a:prstTxWarp prst="textArchUp">
              <a:avLst/>
            </a:prstTxWarp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CHÀO TẠM BIỆT </a:t>
            </a:r>
          </a:p>
          <a:p>
            <a:pPr algn="ctr">
              <a:lnSpc>
                <a:spcPct val="150000"/>
              </a:lnSpc>
            </a:pPr>
            <a:r>
              <a:rPr lang="en-US" altLang="zh-CN" sz="5400" dirty="0">
                <a:solidFill>
                  <a:srgbClr val="FF0000"/>
                </a:solidFill>
                <a:latin typeface="Times New Roman" panose="02020603050405020304" pitchFamily="18" charset="0"/>
                <a:ea typeface="思源黑体 CN Bold" panose="020B0800000000000000" pitchFamily="34" charset="-122"/>
                <a:cs typeface="Times New Roman" panose="02020603050405020304" pitchFamily="18" charset="0"/>
              </a:rPr>
              <a:t>CÁC CON!</a:t>
            </a:r>
            <a:endParaRPr lang="zh-CN" altLang="en-US" sz="5400" dirty="0">
              <a:solidFill>
                <a:srgbClr val="FF0000"/>
              </a:solidFill>
              <a:latin typeface="Times New Roman" panose="02020603050405020304" pitchFamily="18" charset="0"/>
              <a:ea typeface="思源黑体 CN Bold" panose="020B0800000000000000" pitchFamily="34" charset="-122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59018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7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750"/>
                            </p:stCondLst>
                            <p:childTnLst>
                              <p:par>
                                <p:cTn id="16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75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75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7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75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2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3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54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5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6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58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59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6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6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Group 14">
            <a:extLst>
              <a:ext uri="{FF2B5EF4-FFF2-40B4-BE49-F238E27FC236}">
                <a16:creationId xmlns:a16="http://schemas.microsoft.com/office/drawing/2014/main" xmlns="" id="{48B8DE2F-8645-4AC5-924A-C902F8633BBF}"/>
              </a:ext>
            </a:extLst>
          </p:cNvPr>
          <p:cNvGrpSpPr/>
          <p:nvPr/>
        </p:nvGrpSpPr>
        <p:grpSpPr>
          <a:xfrm>
            <a:off x="-861237" y="0"/>
            <a:ext cx="13053237" cy="2067871"/>
            <a:chOff x="0" y="-127504"/>
            <a:chExt cx="12192000" cy="1361807"/>
          </a:xfrm>
        </p:grpSpPr>
        <p:sp>
          <p:nvSpPr>
            <p:cNvPr id="3" name="Rectangle: Top Corners Rounded 2">
              <a:extLst>
                <a:ext uri="{FF2B5EF4-FFF2-40B4-BE49-F238E27FC236}">
                  <a16:creationId xmlns:a16="http://schemas.microsoft.com/office/drawing/2014/main" xmlns="" id="{B526D5E0-4185-468A-9830-F65DDA144155}"/>
                </a:ext>
              </a:extLst>
            </p:cNvPr>
            <p:cNvSpPr/>
            <p:nvPr/>
          </p:nvSpPr>
          <p:spPr>
            <a:xfrm rot="10800000">
              <a:off x="0" y="64722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AFDF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40" name="Rectangle: Top Corners Rounded 39">
              <a:extLst>
                <a:ext uri="{FF2B5EF4-FFF2-40B4-BE49-F238E27FC236}">
                  <a16:creationId xmlns:a16="http://schemas.microsoft.com/office/drawing/2014/main" xmlns="" id="{BBE1E133-67CB-4DEC-AEE0-13ABDBBC47C1}"/>
                </a:ext>
              </a:extLst>
            </p:cNvPr>
            <p:cNvSpPr/>
            <p:nvPr/>
          </p:nvSpPr>
          <p:spPr>
            <a:xfrm rot="10800000">
              <a:off x="0" y="-127504"/>
              <a:ext cx="12192000" cy="1169581"/>
            </a:xfrm>
            <a:prstGeom prst="round2SameRect">
              <a:avLst>
                <a:gd name="adj1" fmla="val 50000"/>
                <a:gd name="adj2" fmla="val 0"/>
              </a:avLst>
            </a:prstGeom>
            <a:solidFill>
              <a:srgbClr val="71C6FF"/>
            </a:solidFill>
            <a:ln>
              <a:solidFill>
                <a:srgbClr val="71C6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41" name="Picture 40">
            <a:extLst>
              <a:ext uri="{FF2B5EF4-FFF2-40B4-BE49-F238E27FC236}">
                <a16:creationId xmlns:a16="http://schemas.microsoft.com/office/drawing/2014/main" xmlns="" id="{FB6D8D40-0191-47BC-8F91-F96E34759A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3119" t="21925" b="23627"/>
          <a:stretch/>
        </p:blipFill>
        <p:spPr>
          <a:xfrm>
            <a:off x="2640038" y="640394"/>
            <a:ext cx="8841358" cy="2122581"/>
          </a:xfrm>
          <a:prstGeom prst="rect">
            <a:avLst/>
          </a:prstGeom>
          <a:ln>
            <a:noFill/>
          </a:ln>
          <a:effectLst>
            <a:outerShdw blurRad="190500" dist="228600" dir="2700000" sx="107000" sy="107000" algn="ctr">
              <a:srgbClr val="29A8FF">
                <a:alpha val="31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</p:pic>
      <p:grpSp>
        <p:nvGrpSpPr>
          <p:cNvPr id="51" name="Group 50">
            <a:extLst>
              <a:ext uri="{FF2B5EF4-FFF2-40B4-BE49-F238E27FC236}">
                <a16:creationId xmlns:a16="http://schemas.microsoft.com/office/drawing/2014/main" xmlns="" id="{826E6F6C-CA62-4256-86B7-36D4BAE1B7A5}"/>
              </a:ext>
            </a:extLst>
          </p:cNvPr>
          <p:cNvGrpSpPr/>
          <p:nvPr/>
        </p:nvGrpSpPr>
        <p:grpSpPr>
          <a:xfrm>
            <a:off x="404014" y="588766"/>
            <a:ext cx="2236024" cy="3156219"/>
            <a:chOff x="299812" y="247841"/>
            <a:chExt cx="2236024" cy="2204862"/>
          </a:xfrm>
        </p:grpSpPr>
        <p:pic>
          <p:nvPicPr>
            <p:cNvPr id="49" name="Picture 48">
              <a:extLst>
                <a:ext uri="{FF2B5EF4-FFF2-40B4-BE49-F238E27FC236}">
                  <a16:creationId xmlns:a16="http://schemas.microsoft.com/office/drawing/2014/main" xmlns="" id="{89B99E40-B8CC-4A94-8A17-1BC72BB6830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/>
            <a:srcRect r="32937"/>
            <a:stretch/>
          </p:blipFill>
          <p:spPr>
            <a:xfrm>
              <a:off x="299812" y="361594"/>
              <a:ext cx="2150557" cy="2091109"/>
            </a:xfrm>
            <a:prstGeom prst="rect">
              <a:avLst/>
            </a:prstGeom>
          </p:spPr>
        </p:pic>
        <p:pic>
          <p:nvPicPr>
            <p:cNvPr id="50" name="Picture 49">
              <a:extLst>
                <a:ext uri="{FF2B5EF4-FFF2-40B4-BE49-F238E27FC236}">
                  <a16:creationId xmlns:a16="http://schemas.microsoft.com/office/drawing/2014/main" xmlns="" id="{A5EEABE6-49E3-4293-85A0-6F5B03358B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/>
            <a:srcRect r="34344"/>
            <a:stretch/>
          </p:blipFill>
          <p:spPr>
            <a:xfrm>
              <a:off x="518441" y="247841"/>
              <a:ext cx="2017395" cy="2091109"/>
            </a:xfrm>
            <a:prstGeom prst="rect">
              <a:avLst/>
            </a:prstGeom>
          </p:spPr>
        </p:pic>
      </p:grpSp>
      <p:sp>
        <p:nvSpPr>
          <p:cNvPr id="53" name="Oval 52">
            <a:extLst>
              <a:ext uri="{FF2B5EF4-FFF2-40B4-BE49-F238E27FC236}">
                <a16:creationId xmlns:a16="http://schemas.microsoft.com/office/drawing/2014/main" xmlns="" id="{1D68A90D-FAB7-43D4-B00F-D373D716CE01}"/>
              </a:ext>
            </a:extLst>
          </p:cNvPr>
          <p:cNvSpPr/>
          <p:nvPr/>
        </p:nvSpPr>
        <p:spPr>
          <a:xfrm>
            <a:off x="1688466" y="650863"/>
            <a:ext cx="2017395" cy="2017395"/>
          </a:xfrm>
          <a:prstGeom prst="ellipse">
            <a:avLst/>
          </a:prstGeom>
          <a:solidFill>
            <a:srgbClr val="29A8FF"/>
          </a:solidFill>
          <a:ln>
            <a:noFill/>
          </a:ln>
          <a:effectLst>
            <a:outerShdw blurRad="165100" dist="304800" dir="7920000" sx="99000" sy="99000" algn="ctr">
              <a:srgbClr val="29A8FF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contrasting" dir="t">
              <a:rot lat="0" lon="0" rev="1500000"/>
            </a:lightRig>
          </a:scene3d>
          <a:sp3d prstMaterial="metal">
            <a:bevelT w="88900" h="889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文本框 22">
            <a:extLst>
              <a:ext uri="{FF2B5EF4-FFF2-40B4-BE49-F238E27FC236}">
                <a16:creationId xmlns:a16="http://schemas.microsoft.com/office/drawing/2014/main" xmlns="" id="{51D7B24F-61DE-447B-BE63-141CB11A64C3}"/>
              </a:ext>
            </a:extLst>
          </p:cNvPr>
          <p:cNvSpPr txBox="1"/>
          <p:nvPr/>
        </p:nvSpPr>
        <p:spPr>
          <a:xfrm>
            <a:off x="2044757" y="881999"/>
            <a:ext cx="13048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4800" b="1" dirty="0" err="1">
                <a:solidFill>
                  <a:schemeClr val="bg1"/>
                </a:solidFill>
                <a:effectLst/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Bài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  <a:p>
            <a:pPr algn="ctr"/>
            <a:r>
              <a:rPr lang="en-US" altLang="zh-CN" sz="4800" b="1" dirty="0">
                <a:solidFill>
                  <a:schemeClr val="bg1"/>
                </a:solidFill>
                <a:latin typeface="Times New Roman" pitchFamily="18" charset="0"/>
                <a:ea typeface="Arial-Rounded" panose="020B0500000000000000" pitchFamily="34" charset="0"/>
                <a:cs typeface="Times New Roman" pitchFamily="18" charset="0"/>
              </a:rPr>
              <a:t>9</a:t>
            </a:r>
            <a:endParaRPr lang="en-US" altLang="zh-CN" sz="4800" b="1" dirty="0">
              <a:solidFill>
                <a:schemeClr val="bg1"/>
              </a:solidFill>
              <a:effectLst/>
              <a:latin typeface="Times New Roman" pitchFamily="18" charset="0"/>
              <a:ea typeface="Arial-Rounded" panose="020B0500000000000000" pitchFamily="34" charset="0"/>
              <a:cs typeface="Times New Roman" pitchFamily="18" charset="0"/>
            </a:endParaRPr>
          </a:p>
        </p:txBody>
      </p:sp>
      <p:sp>
        <p:nvSpPr>
          <p:cNvPr id="56" name="文本框 22">
            <a:extLst>
              <a:ext uri="{FF2B5EF4-FFF2-40B4-BE49-F238E27FC236}">
                <a16:creationId xmlns:a16="http://schemas.microsoft.com/office/drawing/2014/main" xmlns="" id="{A3EAD8E8-D9A2-4C84-AD48-DB84F5405AB4}"/>
              </a:ext>
            </a:extLst>
          </p:cNvPr>
          <p:cNvSpPr txBox="1"/>
          <p:nvPr/>
        </p:nvSpPr>
        <p:spPr>
          <a:xfrm>
            <a:off x="4919322" y="1205164"/>
            <a:ext cx="482245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NGHE - VIẾT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  <p:sp>
        <p:nvSpPr>
          <p:cNvPr id="13" name="文本框 22">
            <a:extLst>
              <a:ext uri="{FF2B5EF4-FFF2-40B4-BE49-F238E27FC236}">
                <a16:creationId xmlns:a16="http://schemas.microsoft.com/office/drawing/2014/main" xmlns="" id="{A3EAD8E8-D9A2-4C84-AD48-DB84F5405AB4}"/>
              </a:ext>
            </a:extLst>
          </p:cNvPr>
          <p:cNvSpPr txBox="1"/>
          <p:nvPr/>
        </p:nvSpPr>
        <p:spPr>
          <a:xfrm>
            <a:off x="5456285" y="2866080"/>
            <a:ext cx="540454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5400" dirty="0" err="1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Khủng</a:t>
            </a:r>
            <a:r>
              <a:rPr lang="en-US" altLang="zh-CN" sz="5400" dirty="0" smtClean="0">
                <a:solidFill>
                  <a:srgbClr val="FF0000"/>
                </a:solidFill>
                <a:latin typeface="Times New Roman" pitchFamily="18" charset="0"/>
                <a:ea typeface="思源黑体 CN Bold" panose="020B0800000000000000" pitchFamily="34" charset="-122"/>
                <a:cs typeface="Times New Roman" pitchFamily="18" charset="0"/>
              </a:rPr>
              <a:t> long</a:t>
            </a:r>
            <a:endParaRPr lang="zh-CN" altLang="en-US" sz="5400" dirty="0">
              <a:solidFill>
                <a:srgbClr val="FF0000"/>
              </a:solidFill>
              <a:latin typeface="Times New Roman" pitchFamily="18" charset="0"/>
              <a:ea typeface="思源黑体 CN Bold" panose="020B0800000000000000" pitchFamily="34" charset="-122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06991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7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8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9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0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56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5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26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2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28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83754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Click="0" advTm="5000">
        <p:blinds dir="vert"/>
      </p:transition>
    </mc:Choice>
    <mc:Fallback xmlns="" xmlns:a16="http://schemas.microsoft.com/office/drawing/2014/main" xmlns:a14="http://schemas.microsoft.com/office/drawing/2010/main">
      <p:transition spd="slow" advClick="0" advTm="5000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A_图片 3">
            <a:extLst>
              <a:ext uri="{FF2B5EF4-FFF2-40B4-BE49-F238E27FC236}">
                <a16:creationId xmlns:a16="http://schemas.microsoft.com/office/drawing/2014/main" xmlns="" id="{C7692786-48C6-4F8F-88E2-DDAFF1FF3E66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136074" y="-426128"/>
            <a:ext cx="12208325" cy="7284128"/>
          </a:xfrm>
          <a:prstGeom prst="rect">
            <a:avLst/>
          </a:prstGeom>
        </p:spPr>
      </p:pic>
      <p:sp>
        <p:nvSpPr>
          <p:cNvPr id="4" name="Rectangle: Rounded Corners 3">
            <a:extLst>
              <a:ext uri="{FF2B5EF4-FFF2-40B4-BE49-F238E27FC236}">
                <a16:creationId xmlns:a16="http://schemas.microsoft.com/office/drawing/2014/main" xmlns="" id="{94E1F88E-8AAF-447F-94AF-690C847F7622}"/>
              </a:ext>
            </a:extLst>
          </p:cNvPr>
          <p:cNvSpPr/>
          <p:nvPr/>
        </p:nvSpPr>
        <p:spPr>
          <a:xfrm>
            <a:off x="304800" y="404662"/>
            <a:ext cx="11887198" cy="616841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ngày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24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tháng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năm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2022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4000" b="1" baseline="0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Tiếng</a:t>
            </a:r>
            <a:r>
              <a:rPr lang="en-US" sz="4000" b="1" dirty="0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4000" b="1" dirty="0" err="1" smtClean="0">
                <a:solidFill>
                  <a:prstClr val="black"/>
                </a:solidFill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Việt</a:t>
            </a:r>
            <a:endParaRPr lang="en-US" sz="4000" b="1" dirty="0" smtClean="0">
              <a:solidFill>
                <a:prstClr val="black"/>
              </a:solidFill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Nghe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- </a:t>
            </a:r>
            <a:r>
              <a:rPr kumimoji="0" lang="en-US" sz="40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kumimoji="0" lang="en-US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: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kumimoji="0" lang="en-US" sz="4000" b="1" i="0" u="none" strike="noStrike" kern="1200" cap="none" spc="0" normalizeH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Khủng</a:t>
            </a:r>
            <a:r>
              <a:rPr kumimoji="0" lang="en-US" sz="4000" b="1" i="0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HP001 4 hàng" panose="020B0603050302020204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long</a:t>
            </a:r>
          </a:p>
          <a:p>
            <a:pPr lvl="0" algn="ctr">
              <a:defRPr/>
            </a:pPr>
            <a:r>
              <a:rPr lang="en-US" sz="4000" b="1" dirty="0" smtClean="0">
                <a:latin typeface="HP001 4 hàng" panose="020B0603050302020204" pitchFamily="34" charset="0"/>
              </a:rPr>
              <a:t>  </a:t>
            </a:r>
            <a:r>
              <a:rPr lang="en-US" sz="4000" b="1" dirty="0" err="1" smtClean="0">
                <a:latin typeface="HP001 4 hàng" panose="020B0603050302020204" pitchFamily="34" charset="0"/>
              </a:rPr>
              <a:t>Chân</a:t>
            </a:r>
            <a:r>
              <a:rPr lang="en-US" sz="4000" b="1" dirty="0" smtClean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khủng</a:t>
            </a:r>
            <a:r>
              <a:rPr lang="en-US" sz="4000" b="1" dirty="0">
                <a:latin typeface="HP001 4 hàng" panose="020B0603050302020204" pitchFamily="34" charset="0"/>
              </a:rPr>
              <a:t> long </a:t>
            </a:r>
            <a:r>
              <a:rPr lang="en-US" sz="4000" b="1" dirty="0" err="1">
                <a:latin typeface="HP001 4 hàng" panose="020B0603050302020204" pitchFamily="34" charset="0"/>
              </a:rPr>
              <a:t>thẳng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và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rất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khỏe</a:t>
            </a:r>
            <a:r>
              <a:rPr lang="en-US" sz="4000" b="1" dirty="0"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latin typeface="HP001 4 hàng" panose="020B0603050302020204" pitchFamily="34" charset="0"/>
              </a:rPr>
              <a:t>Vì</a:t>
            </a:r>
            <a:r>
              <a:rPr lang="en-US" sz="4000" b="1" dirty="0">
                <a:latin typeface="HP001 4 hàng" panose="020B0603050302020204" pitchFamily="34" charset="0"/>
              </a:rPr>
              <a:t> thế </a:t>
            </a:r>
            <a:r>
              <a:rPr lang="en-US" sz="4000" b="1" dirty="0" err="1">
                <a:latin typeface="HP001 4 hàng" panose="020B0603050302020204" pitchFamily="34" charset="0"/>
              </a:rPr>
              <a:t>chúng</a:t>
            </a:r>
            <a:r>
              <a:rPr lang="en-US" sz="4000" b="1" dirty="0">
                <a:latin typeface="HP001 4 hàng" panose="020B0603050302020204" pitchFamily="34" charset="0"/>
              </a:rPr>
              <a:t> có </a:t>
            </a:r>
            <a:r>
              <a:rPr lang="en-US" sz="4000" b="1" dirty="0" err="1">
                <a:latin typeface="HP001 4 hàng" panose="020B0603050302020204" pitchFamily="34" charset="0"/>
              </a:rPr>
              <a:t>thể</a:t>
            </a:r>
            <a:r>
              <a:rPr lang="en-US" sz="4000" b="1" dirty="0">
                <a:latin typeface="HP001 4 hàng" panose="020B0603050302020204" pitchFamily="34" charset="0"/>
              </a:rPr>
              <a:t> đi </a:t>
            </a:r>
            <a:r>
              <a:rPr lang="en-US" sz="4000" b="1" dirty="0" err="1">
                <a:latin typeface="HP001 4 hàng" panose="020B0603050302020204" pitchFamily="34" charset="0"/>
              </a:rPr>
              <a:t>khắp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một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vùng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rộng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lớn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để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kiếm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ăn</a:t>
            </a:r>
            <a:r>
              <a:rPr lang="en-US" sz="4000" b="1" dirty="0">
                <a:latin typeface="HP001 4 hàng" panose="020B0603050302020204" pitchFamily="34" charset="0"/>
              </a:rPr>
              <a:t>. </a:t>
            </a:r>
            <a:r>
              <a:rPr lang="en-US" sz="4000" b="1" dirty="0" err="1">
                <a:latin typeface="HP001 4 hàng" panose="020B0603050302020204" pitchFamily="34" charset="0"/>
              </a:rPr>
              <a:t>Khủng</a:t>
            </a:r>
            <a:r>
              <a:rPr lang="en-US" sz="4000" b="1" dirty="0">
                <a:latin typeface="HP001 4 hàng" panose="020B0603050302020204" pitchFamily="34" charset="0"/>
              </a:rPr>
              <a:t> long có </a:t>
            </a:r>
            <a:r>
              <a:rPr lang="en-US" sz="4000" b="1" dirty="0" err="1">
                <a:latin typeface="HP001 4 hàng" panose="020B0603050302020204" pitchFamily="34" charset="0"/>
              </a:rPr>
              <a:t>khả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năng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săn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mồi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tốt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nhờ</a:t>
            </a:r>
            <a:r>
              <a:rPr lang="en-US" sz="4000" b="1" dirty="0">
                <a:latin typeface="HP001 4 hàng" panose="020B0603050302020204" pitchFamily="34" charset="0"/>
              </a:rPr>
              <a:t> có </a:t>
            </a:r>
            <a:r>
              <a:rPr lang="en-US" sz="4000" b="1" dirty="0" err="1">
                <a:latin typeface="HP001 4 hàng" panose="020B0603050302020204" pitchFamily="34" charset="0"/>
              </a:rPr>
              <a:t>đôi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mắt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tinh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tường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cùng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cái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mũi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và</a:t>
            </a:r>
            <a:r>
              <a:rPr lang="en-US" sz="4000" b="1" dirty="0">
                <a:latin typeface="HP001 4 hàng" panose="020B0603050302020204" pitchFamily="34" charset="0"/>
              </a:rPr>
              <a:t> </a:t>
            </a:r>
            <a:r>
              <a:rPr lang="en-US" sz="4000" b="1" dirty="0" err="1">
                <a:latin typeface="HP001 4 hàng" panose="020B0603050302020204" pitchFamily="34" charset="0"/>
              </a:rPr>
              <a:t>đôi</a:t>
            </a:r>
            <a:r>
              <a:rPr lang="en-US" sz="4000" b="1" dirty="0">
                <a:latin typeface="HP001 4 hàng" panose="020B0603050302020204" pitchFamily="34" charset="0"/>
              </a:rPr>
              <a:t> tai </a:t>
            </a:r>
            <a:r>
              <a:rPr lang="en-US" sz="4000" b="1" dirty="0" err="1">
                <a:latin typeface="HP001 4 hàng" panose="020B0603050302020204" pitchFamily="34" charset="0"/>
              </a:rPr>
              <a:t>thính</a:t>
            </a:r>
            <a:r>
              <a:rPr lang="en-US" sz="4000" b="1" dirty="0">
                <a:latin typeface="HP001 4 hàng" panose="020B0603050302020204" pitchFamily="34" charset="0"/>
              </a:rPr>
              <a:t>.</a:t>
            </a:r>
            <a:endParaRPr kumimoji="0" lang="en-US" sz="4000" b="1" i="0" u="none" strike="noStrike" kern="1200" cap="none" spc="0" normalizeH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HP001 4 hàng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xmlns="" id="{834DF006-6A36-42EE-9124-FFC66E9EC906}"/>
              </a:ext>
            </a:extLst>
          </p:cNvPr>
          <p:cNvCxnSpPr/>
          <p:nvPr/>
        </p:nvCxnSpPr>
        <p:spPr>
          <a:xfrm>
            <a:off x="1597981" y="3266983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xmlns="" id="{AF397454-8012-40F0-9403-DE99E1A5FDC4}"/>
              </a:ext>
            </a:extLst>
          </p:cNvPr>
          <p:cNvCxnSpPr/>
          <p:nvPr/>
        </p:nvCxnSpPr>
        <p:spPr>
          <a:xfrm>
            <a:off x="9783194" y="3266983"/>
            <a:ext cx="195308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xmlns="" id="{D56BE2B5-2A6D-46EF-9014-DDCA1452A61E}"/>
              </a:ext>
            </a:extLst>
          </p:cNvPr>
          <p:cNvCxnSpPr>
            <a:cxnSpLocks/>
          </p:cNvCxnSpPr>
          <p:nvPr/>
        </p:nvCxnSpPr>
        <p:spPr>
          <a:xfrm>
            <a:off x="3986076" y="4385570"/>
            <a:ext cx="319594" cy="0"/>
          </a:xfrm>
          <a:prstGeom prst="line">
            <a:avLst/>
          </a:prstGeom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3358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>
            <a:extLst>
              <a:ext uri="{FF2B5EF4-FFF2-40B4-BE49-F238E27FC236}">
                <a16:creationId xmlns:a16="http://schemas.microsoft.com/office/drawing/2014/main" xmlns="" id="{CD0B78B2-6A28-4FCD-8059-AEE8C0C185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-16239" y="-612226"/>
            <a:ext cx="11876805" cy="7394766"/>
          </a:xfrm>
          <a:prstGeom prst="rect">
            <a:avLst/>
          </a:prstGeom>
        </p:spPr>
      </p:pic>
      <p:pic>
        <p:nvPicPr>
          <p:cNvPr id="8" name="PA_图片 11">
            <a:extLst>
              <a:ext uri="{FF2B5EF4-FFF2-40B4-BE49-F238E27FC236}">
                <a16:creationId xmlns:a16="http://schemas.microsoft.com/office/drawing/2014/main" xmlns="" id="{708C517F-72B9-4C02-A8BE-32A8350AED99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18893" y="-1422109"/>
            <a:ext cx="3952245" cy="395224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8E34D821-D5B7-4523-B705-B74433066629}"/>
              </a:ext>
            </a:extLst>
          </p:cNvPr>
          <p:cNvSpPr txBox="1"/>
          <p:nvPr/>
        </p:nvSpPr>
        <p:spPr>
          <a:xfrm>
            <a:off x="4970882" y="3017079"/>
            <a:ext cx="71544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Các từ dễ viết sai</a:t>
            </a:r>
            <a:endParaRPr kumimoji="0" lang="en-US" sz="32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61A38BF7-307E-4DD1-8384-A289E72FC288}"/>
              </a:ext>
            </a:extLst>
          </p:cNvPr>
          <p:cNvSpPr/>
          <p:nvPr/>
        </p:nvSpPr>
        <p:spPr>
          <a:xfrm>
            <a:off x="3345283" y="3587021"/>
            <a:ext cx="79956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rộng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xmlns="" id="{745309EE-5EE5-497A-99C8-ABF167C7EEB4}"/>
              </a:ext>
            </a:extLst>
          </p:cNvPr>
          <p:cNvSpPr/>
          <p:nvPr/>
        </p:nvSpPr>
        <p:spPr>
          <a:xfrm>
            <a:off x="3571518" y="3745429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xmlns="" id="{12EC3245-3902-4235-8CA8-D20279C3044A}"/>
              </a:ext>
            </a:extLst>
          </p:cNvPr>
          <p:cNvSpPr/>
          <p:nvPr/>
        </p:nvSpPr>
        <p:spPr>
          <a:xfrm>
            <a:off x="3345284" y="4371613"/>
            <a:ext cx="38099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săn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mồi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xmlns="" id="{BE7E9A73-ACDC-4592-876E-585B6B6877B4}"/>
              </a:ext>
            </a:extLst>
          </p:cNvPr>
          <p:cNvSpPr/>
          <p:nvPr/>
        </p:nvSpPr>
        <p:spPr>
          <a:xfrm>
            <a:off x="3571518" y="4540471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xmlns="" id="{00375736-56CD-4321-A091-CF22BED4DB48}"/>
              </a:ext>
            </a:extLst>
          </p:cNvPr>
          <p:cNvSpPr/>
          <p:nvPr/>
        </p:nvSpPr>
        <p:spPr>
          <a:xfrm>
            <a:off x="3345284" y="5156206"/>
            <a:ext cx="325119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   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tinh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tường</a:t>
            </a:r>
            <a:endParaRPr kumimoji="0" lang="vi-VN" sz="3200" b="0" i="0" u="none" strike="noStrike" kern="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xmlns="" id="{C907B6B4-8908-4E46-B617-4E068DEE2170}"/>
              </a:ext>
            </a:extLst>
          </p:cNvPr>
          <p:cNvSpPr/>
          <p:nvPr/>
        </p:nvSpPr>
        <p:spPr>
          <a:xfrm>
            <a:off x="3571517" y="5350354"/>
            <a:ext cx="311888" cy="311888"/>
          </a:xfrm>
          <a:prstGeom prst="ellipse">
            <a:avLst/>
          </a:prstGeom>
          <a:solidFill>
            <a:srgbClr val="FFAB40"/>
          </a:solidFill>
          <a:ln>
            <a:solidFill>
              <a:srgbClr val="FFAB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endParaRPr kumimoji="0" lang="vi-VN" sz="1867" b="0" i="0" u="none" strike="noStrike" kern="0" cap="none" spc="0" normalizeH="0" baseline="0" noProof="0">
              <a:ln>
                <a:noFill/>
              </a:ln>
              <a:solidFill>
                <a:srgbClr val="BAE5E4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pic>
        <p:nvPicPr>
          <p:cNvPr id="16" name="Picture 2" descr="Question icons - 42 Free Question icons | Download PNG &amp; SVG">
            <a:extLst>
              <a:ext uri="{FF2B5EF4-FFF2-40B4-BE49-F238E27FC236}">
                <a16:creationId xmlns:a16="http://schemas.microsoft.com/office/drawing/2014/main" xmlns="" id="{C31EE29A-7F4A-4BB3-8EB3-ADA3D341D96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36966">
            <a:off x="2980677" y="5600938"/>
            <a:ext cx="1181679" cy="11816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xmlns="" id="{5FAD3515-484C-41D4-A282-573F67975797}"/>
              </a:ext>
            </a:extLst>
          </p:cNvPr>
          <p:cNvSpPr txBox="1"/>
          <p:nvPr/>
        </p:nvSpPr>
        <p:spPr>
          <a:xfrm>
            <a:off x="4108235" y="5825662"/>
            <a:ext cx="70343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just" defTabSz="12191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200" b="0" i="0" u="none" strike="noStrike" kern="0" cap="none" spc="0" normalizeH="0" baseline="0" noProof="0" dirty="0">
                <a:ln>
                  <a:noFill/>
                </a:ln>
                <a:solidFill>
                  <a:srgbClr val="7030A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Khi viết đoạn văn cần chú ý điều gì?</a:t>
            </a:r>
          </a:p>
        </p:txBody>
      </p:sp>
    </p:spTree>
    <p:extLst>
      <p:ext uri="{BB962C8B-B14F-4D97-AF65-F5344CB8AC3E}">
        <p14:creationId xmlns:p14="http://schemas.microsoft.com/office/powerpoint/2010/main" val="3515827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5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5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1" grpId="0" animBg="1"/>
      <p:bldP spid="12" grpId="0"/>
      <p:bldP spid="13" grpId="0" animBg="1"/>
      <p:bldP spid="14" grpId="0"/>
      <p:bldP spid="15" grpId="0" animBg="1"/>
      <p:bldP spid="1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Student Writing (#4) | Free SVG">
            <a:extLst>
              <a:ext uri="{FF2B5EF4-FFF2-40B4-BE49-F238E27FC236}">
                <a16:creationId xmlns:a16="http://schemas.microsoft.com/office/drawing/2014/main" xmlns="" id="{00749D37-CE5A-4562-AAFA-58D56336B6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71021" y="2534462"/>
            <a:ext cx="3849948" cy="38499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xmlns="" id="{8017C045-E5BF-4237-86E5-69A18ABEAC01}"/>
              </a:ext>
            </a:extLst>
          </p:cNvPr>
          <p:cNvSpPr txBox="1"/>
          <p:nvPr/>
        </p:nvSpPr>
        <p:spPr>
          <a:xfrm>
            <a:off x="2518778" y="1846961"/>
            <a:ext cx="7154436" cy="8099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3600" b="1" i="0" u="none" strike="noStrike" kern="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Học sinh viết bài vào vở ô li</a:t>
            </a:r>
            <a:endParaRPr kumimoji="0" lang="en-US" sz="3600" b="1" i="0" u="none" strike="noStrike" kern="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657112F9-C830-489D-A196-7AF9B49F281A}"/>
              </a:ext>
            </a:extLst>
          </p:cNvPr>
          <p:cNvSpPr txBox="1"/>
          <p:nvPr/>
        </p:nvSpPr>
        <p:spPr>
          <a:xfrm>
            <a:off x="2518775" y="730882"/>
            <a:ext cx="7154436" cy="11687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121917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Tx/>
              <a:buNone/>
              <a:tabLst/>
              <a:defRPr/>
            </a:pPr>
            <a:r>
              <a:rPr kumimoji="0" lang="vi-VN" sz="5400" b="1" i="0" u="none" strike="noStrike" kern="0" cap="none" spc="0" normalizeH="0" baseline="0" noProof="0" dirty="0">
                <a:ln>
                  <a:noFill/>
                </a:ln>
                <a:solidFill>
                  <a:srgbClr val="FFAB40">
                    <a:lumMod val="50000"/>
                  </a:srgbClr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rPr>
              <a:t>VIẾT BÀI</a:t>
            </a:r>
            <a:endParaRPr kumimoji="0" lang="en-US" sz="5400" b="1" i="0" u="none" strike="noStrike" kern="0" cap="none" spc="0" normalizeH="0" baseline="0" noProof="0" dirty="0">
              <a:ln>
                <a:noFill/>
              </a:ln>
              <a:solidFill>
                <a:srgbClr val="FFAB40">
                  <a:lumMod val="50000"/>
                </a:srgbClr>
              </a:solidFill>
              <a:effectLst/>
              <a:uLnTx/>
              <a:uFillTx/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327135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Screen Clipping">
            <a:extLst>
              <a:ext uri="{FF2B5EF4-FFF2-40B4-BE49-F238E27FC236}">
                <a16:creationId xmlns:a16="http://schemas.microsoft.com/office/drawing/2014/main" xmlns="" id="{0E9A1FF5-741F-4E66-A6DB-49103627087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5322"/>
          <a:stretch/>
        </p:blipFill>
        <p:spPr>
          <a:xfrm>
            <a:off x="2113570" y="2232636"/>
            <a:ext cx="4680155" cy="1166677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xmlns="" id="{2DF71B7B-7FB8-4DF9-9684-BBF88FD713F9}"/>
              </a:ext>
            </a:extLst>
          </p:cNvPr>
          <p:cNvSpPr txBox="1"/>
          <p:nvPr/>
        </p:nvSpPr>
        <p:spPr>
          <a:xfrm>
            <a:off x="1288693" y="-182880"/>
            <a:ext cx="1037656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2.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Chọn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thay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ô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vuông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Đường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núi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quanh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co,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khúc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  .</a:t>
            </a:r>
          </a:p>
          <a:p>
            <a:pPr marL="342900" indent="-342900" algn="just">
              <a:lnSpc>
                <a:spcPct val="150000"/>
              </a:lnSpc>
              <a:buAutoNum type="alphaLcPeriod"/>
            </a:pP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Mẹ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tôi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thức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</a:t>
            </a:r>
            <a:r>
              <a:rPr lang="en-US" sz="280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      </a:t>
            </a:r>
            <a:r>
              <a:rPr lang="en-US" sz="2800" smtClean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 dậy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sớm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làm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việc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en-US" sz="2800" b="1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3.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a.Nhìn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endParaRPr lang="en-US" sz="2800" dirty="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  <a:p>
            <a:pPr algn="just">
              <a:lnSpc>
                <a:spcPct val="150000"/>
              </a:lnSpc>
            </a:pP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b.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Nhìn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hình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tìm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từ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ngữ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chứa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uốc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hoặc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i="1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để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gọi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tên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loài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vật</a:t>
            </a:r>
            <a:r>
              <a:rPr lang="en-US" sz="2800" dirty="0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1D358635-EE1F-4784-8B2C-E7066076CE2D}"/>
              </a:ext>
            </a:extLst>
          </p:cNvPr>
          <p:cNvSpPr txBox="1"/>
          <p:nvPr/>
        </p:nvSpPr>
        <p:spPr>
          <a:xfrm>
            <a:off x="7749235" y="419550"/>
            <a:ext cx="143340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uỷu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xmlns="" id="{DD23000D-2159-43B5-BD08-E324EE0392DB}"/>
              </a:ext>
            </a:extLst>
          </p:cNvPr>
          <p:cNvSpPr txBox="1"/>
          <p:nvPr/>
        </p:nvSpPr>
        <p:spPr>
          <a:xfrm>
            <a:off x="4303213" y="915735"/>
            <a:ext cx="10871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>
                <a:solidFill>
                  <a:schemeClr val="accent6">
                    <a:lumMod val="75000"/>
                  </a:schemeClr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      ya</a:t>
            </a:r>
            <a:endParaRPr lang="en-US" sz="2800" dirty="0">
              <a:solidFill>
                <a:schemeClr val="accent6">
                  <a:lumMod val="75000"/>
                </a:schemeClr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xmlns="" id="{616F4BE6-925D-4D87-BD35-479FE46A34EC}"/>
              </a:ext>
            </a:extLst>
          </p:cNvPr>
          <p:cNvGrpSpPr/>
          <p:nvPr/>
        </p:nvGrpSpPr>
        <p:grpSpPr>
          <a:xfrm>
            <a:off x="1491020" y="4345604"/>
            <a:ext cx="1768157" cy="1734569"/>
            <a:chOff x="1523998" y="3450133"/>
            <a:chExt cx="1371602" cy="1121867"/>
          </a:xfrm>
        </p:grpSpPr>
        <p:pic>
          <p:nvPicPr>
            <p:cNvPr id="18" name="Picture 17" descr="Screen Clipping">
              <a:extLst>
                <a:ext uri="{FF2B5EF4-FFF2-40B4-BE49-F238E27FC236}">
                  <a16:creationId xmlns:a16="http://schemas.microsoft.com/office/drawing/2014/main" xmlns="" id="{A27781F9-44FF-4247-BBEB-16A2DE3CB39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2914" t="18853" r="67574" b="7236"/>
            <a:stretch/>
          </p:blipFill>
          <p:spPr>
            <a:xfrm>
              <a:off x="1581149" y="3600450"/>
              <a:ext cx="1314451" cy="9715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19" name="Oval 18">
              <a:extLst>
                <a:ext uri="{FF2B5EF4-FFF2-40B4-BE49-F238E27FC236}">
                  <a16:creationId xmlns:a16="http://schemas.microsoft.com/office/drawing/2014/main" xmlns="" id="{9A757597-E1AA-4174-B645-89FE9AC29AB0}"/>
                </a:ext>
              </a:extLst>
            </p:cNvPr>
            <p:cNvSpPr/>
            <p:nvPr/>
          </p:nvSpPr>
          <p:spPr>
            <a:xfrm>
              <a:off x="1523998" y="3450133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1</a:t>
              </a:r>
            </a:p>
          </p:txBody>
        </p:sp>
      </p:grpSp>
      <p:grpSp>
        <p:nvGrpSpPr>
          <p:cNvPr id="20" name="Group 19">
            <a:extLst>
              <a:ext uri="{FF2B5EF4-FFF2-40B4-BE49-F238E27FC236}">
                <a16:creationId xmlns:a16="http://schemas.microsoft.com/office/drawing/2014/main" xmlns="" id="{936467E6-509C-4515-8E5C-A79DEA94D518}"/>
              </a:ext>
            </a:extLst>
          </p:cNvPr>
          <p:cNvGrpSpPr/>
          <p:nvPr/>
        </p:nvGrpSpPr>
        <p:grpSpPr>
          <a:xfrm>
            <a:off x="3796617" y="4232122"/>
            <a:ext cx="1636254" cy="1770293"/>
            <a:chOff x="3073398" y="3477364"/>
            <a:chExt cx="1352553" cy="1094636"/>
          </a:xfrm>
        </p:grpSpPr>
        <p:pic>
          <p:nvPicPr>
            <p:cNvPr id="21" name="Picture 20" descr="Screen Clipping">
              <a:extLst>
                <a:ext uri="{FF2B5EF4-FFF2-40B4-BE49-F238E27FC236}">
                  <a16:creationId xmlns:a16="http://schemas.microsoft.com/office/drawing/2014/main" xmlns="" id="{7A7C0904-C284-43CE-B20C-4A63CDFBEEB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6293" t="19819" r="34908" b="7236"/>
            <a:stretch/>
          </p:blipFill>
          <p:spPr>
            <a:xfrm>
              <a:off x="3143251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2" name="Oval 21">
              <a:extLst>
                <a:ext uri="{FF2B5EF4-FFF2-40B4-BE49-F238E27FC236}">
                  <a16:creationId xmlns:a16="http://schemas.microsoft.com/office/drawing/2014/main" xmlns="" id="{E414AA7D-8B94-48C1-8E7B-50450F3E228A}"/>
                </a:ext>
              </a:extLst>
            </p:cNvPr>
            <p:cNvSpPr/>
            <p:nvPr/>
          </p:nvSpPr>
          <p:spPr>
            <a:xfrm>
              <a:off x="3073398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2</a:t>
              </a:r>
            </a:p>
          </p:txBody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xmlns="" id="{0A0CAC82-99B0-46C0-9CCA-0A4E4471CF59}"/>
              </a:ext>
            </a:extLst>
          </p:cNvPr>
          <p:cNvGrpSpPr/>
          <p:nvPr/>
        </p:nvGrpSpPr>
        <p:grpSpPr>
          <a:xfrm>
            <a:off x="5679904" y="4395258"/>
            <a:ext cx="1850908" cy="1520809"/>
            <a:chOff x="4601313" y="3477364"/>
            <a:chExt cx="1354989" cy="1094636"/>
          </a:xfrm>
        </p:grpSpPr>
        <p:pic>
          <p:nvPicPr>
            <p:cNvPr id="24" name="Picture 23" descr="Screen Clipping">
              <a:extLst>
                <a:ext uri="{FF2B5EF4-FFF2-40B4-BE49-F238E27FC236}">
                  <a16:creationId xmlns:a16="http://schemas.microsoft.com/office/drawing/2014/main" xmlns="" id="{C7492A1E-57AD-4616-9E3A-9730B7ED9B0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>
              <a:extLst>
                <a:ext uri="{BEBA8EAE-BF5A-486C-A8C5-ECC9F3942E4B}">
                  <a14:imgProps xmlns:a14="http://schemas.microsoft.com/office/drawing/2010/main">
                    <a14:imgLayer r:embed="rId5">
                      <a14:imgEffect>
                        <a14:sharpenSoften amount="25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656" t="19819" r="2545" b="7236"/>
            <a:stretch/>
          </p:blipFill>
          <p:spPr>
            <a:xfrm>
              <a:off x="4673602" y="3613150"/>
              <a:ext cx="1282700" cy="958850"/>
            </a:xfrm>
            <a:prstGeom prst="roundRect">
              <a:avLst>
                <a:gd name="adj" fmla="val 12745"/>
              </a:avLst>
            </a:prstGeom>
          </p:spPr>
        </p:pic>
        <p:sp>
          <p:nvSpPr>
            <p:cNvPr id="25" name="Oval 24">
              <a:extLst>
                <a:ext uri="{FF2B5EF4-FFF2-40B4-BE49-F238E27FC236}">
                  <a16:creationId xmlns:a16="http://schemas.microsoft.com/office/drawing/2014/main" xmlns="" id="{5213B5D8-AFF4-4FE6-BD5F-9E7D05AFC11E}"/>
                </a:ext>
              </a:extLst>
            </p:cNvPr>
            <p:cNvSpPr/>
            <p:nvPr/>
          </p:nvSpPr>
          <p:spPr>
            <a:xfrm>
              <a:off x="4601313" y="3477364"/>
              <a:ext cx="271571" cy="271571"/>
            </a:xfrm>
            <a:prstGeom prst="ellipse">
              <a:avLst/>
            </a:prstGeom>
            <a:solidFill>
              <a:srgbClr val="FACD94"/>
            </a:solidFill>
            <a:ln w="190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800" dirty="0">
                  <a:solidFill>
                    <a:srgbClr val="000000"/>
                  </a:solidFill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</a:rPr>
                <a:t>3</a:t>
              </a:r>
            </a:p>
          </p:txBody>
        </p:sp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xmlns="" id="{952C1F3F-8CC0-4FD9-A0F8-E77D668A3BA4}"/>
              </a:ext>
            </a:extLst>
          </p:cNvPr>
          <p:cNvSpPr txBox="1"/>
          <p:nvPr/>
        </p:nvSpPr>
        <p:spPr>
          <a:xfrm>
            <a:off x="2201093" y="3361589"/>
            <a:ext cx="209359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diều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hâu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xmlns="" id="{E8A36709-EA07-4F30-82B1-92D5E441ABEF}"/>
              </a:ext>
            </a:extLst>
          </p:cNvPr>
          <p:cNvSpPr txBox="1"/>
          <p:nvPr/>
        </p:nvSpPr>
        <p:spPr>
          <a:xfrm>
            <a:off x="4049156" y="3349238"/>
            <a:ext cx="159526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đà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điểu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xmlns="" id="{976D9392-9D85-441E-9B63-C086DA8C363A}"/>
              </a:ext>
            </a:extLst>
          </p:cNvPr>
          <p:cNvSpPr txBox="1"/>
          <p:nvPr/>
        </p:nvSpPr>
        <p:spPr>
          <a:xfrm>
            <a:off x="5540793" y="3365876"/>
            <a:ext cx="18723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hươu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nai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xmlns="" id="{DFA5515C-B879-402B-B832-0E2EBDB477A5}"/>
              </a:ext>
            </a:extLst>
          </p:cNvPr>
          <p:cNvSpPr txBox="1"/>
          <p:nvPr/>
        </p:nvSpPr>
        <p:spPr>
          <a:xfrm>
            <a:off x="1671306" y="6064514"/>
            <a:ext cx="212979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con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chuột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xmlns="" id="{2CEE83E8-7AA2-46BD-BBC7-0E383F82A065}"/>
              </a:ext>
            </a:extLst>
          </p:cNvPr>
          <p:cNvSpPr txBox="1"/>
          <p:nvPr/>
        </p:nvSpPr>
        <p:spPr>
          <a:xfrm>
            <a:off x="3828996" y="6063560"/>
            <a:ext cx="185090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bạch</a:t>
            </a:r>
            <a:r>
              <a:rPr lang="en-US" sz="20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0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tuộc</a:t>
            </a:r>
            <a:endParaRPr lang="en-US" sz="20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82D4729B-0ADF-4FDA-A0FD-16A1D1984844}"/>
              </a:ext>
            </a:extLst>
          </p:cNvPr>
          <p:cNvSpPr txBox="1"/>
          <p:nvPr/>
        </p:nvSpPr>
        <p:spPr>
          <a:xfrm>
            <a:off x="6006456" y="6063560"/>
            <a:ext cx="19577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chim</a:t>
            </a:r>
            <a:r>
              <a:rPr lang="en-US" sz="2800" dirty="0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sz="2800" dirty="0" err="1">
                <a:solidFill>
                  <a:srgbClr val="C0000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cuốc</a:t>
            </a:r>
            <a:endParaRPr lang="en-US" sz="2800" dirty="0">
              <a:solidFill>
                <a:srgbClr val="C0000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2" name="Rounded Rectangle 3">
            <a:extLst>
              <a:ext uri="{FF2B5EF4-FFF2-40B4-BE49-F238E27FC236}">
                <a16:creationId xmlns:a16="http://schemas.microsoft.com/office/drawing/2014/main" xmlns="" id="{CB9A737C-37CA-4D03-8CCA-95747136B29A}"/>
              </a:ext>
            </a:extLst>
          </p:cNvPr>
          <p:cNvSpPr/>
          <p:nvPr/>
        </p:nvSpPr>
        <p:spPr>
          <a:xfrm>
            <a:off x="7413157" y="540914"/>
            <a:ext cx="1563417" cy="4974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4" name="Rounded Rectangle 2">
            <a:extLst>
              <a:ext uri="{FF2B5EF4-FFF2-40B4-BE49-F238E27FC236}">
                <a16:creationId xmlns:a16="http://schemas.microsoft.com/office/drawing/2014/main" xmlns="" id="{1C85028D-663C-4A17-A6A1-20814222CBF8}"/>
              </a:ext>
            </a:extLst>
          </p:cNvPr>
          <p:cNvSpPr/>
          <p:nvPr/>
        </p:nvSpPr>
        <p:spPr>
          <a:xfrm>
            <a:off x="4344009" y="1392789"/>
            <a:ext cx="625973" cy="33407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800"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1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uiExpand="1" build="p"/>
      <p:bldP spid="15" grpId="0"/>
      <p:bldP spid="16" grpId="0"/>
      <p:bldP spid="26" grpId="0"/>
      <p:bldP spid="27" grpId="0"/>
      <p:bldP spid="28" grpId="0"/>
      <p:bldP spid="29" grpId="0"/>
      <p:bldP spid="30" grpId="0"/>
      <p:bldP spid="31" grpId="0"/>
      <p:bldP spid="32" grpId="0" animBg="1"/>
      <p:bldP spid="32" grpId="1" animBg="1"/>
      <p:bldP spid="34" grpId="0" animBg="1"/>
      <p:bldP spid="34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28">
            <a:extLst>
              <a:ext uri="{FF2B5EF4-FFF2-40B4-BE49-F238E27FC236}">
                <a16:creationId xmlns:a16="http://schemas.microsoft.com/office/drawing/2014/main" xmlns="" id="{7598163E-90F7-46C0-8A18-C19FD30FFE02}"/>
              </a:ext>
            </a:extLst>
          </p:cNvPr>
          <p:cNvSpPr/>
          <p:nvPr/>
        </p:nvSpPr>
        <p:spPr>
          <a:xfrm>
            <a:off x="2476091" y="1510216"/>
            <a:ext cx="10176654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đúng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cỡ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chữ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sạch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sẽ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</a:t>
            </a:r>
            <a:endParaRPr lang="en-US" altLang="en-US" sz="3200" b="1" dirty="0">
              <a:solidFill>
                <a:srgbClr val="002060"/>
              </a:solidFill>
              <a:latin typeface="Arial-Rounded" panose="020B0500000000000000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3" name="矩形 29">
            <a:extLst>
              <a:ext uri="{FF2B5EF4-FFF2-40B4-BE49-F238E27FC236}">
                <a16:creationId xmlns:a16="http://schemas.microsoft.com/office/drawing/2014/main" xmlns="" id="{AA61F1C9-5979-4FE0-A076-67A7B156B9DC}"/>
              </a:ext>
            </a:extLst>
          </p:cNvPr>
          <p:cNvSpPr/>
          <p:nvPr/>
        </p:nvSpPr>
        <p:spPr>
          <a:xfrm>
            <a:off x="2476091" y="2866950"/>
            <a:ext cx="881568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lnSpc>
                <a:spcPct val="150000"/>
              </a:lnSpc>
              <a:buFontTx/>
              <a:buChar char="-"/>
            </a:pP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Hoàn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thành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các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bài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tập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chính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tả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âm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vần</a:t>
            </a:r>
            <a:r>
              <a:rPr lang="en-US" altLang="en-US" sz="3200" b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uya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uyu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iêu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ươu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, 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uôc</a:t>
            </a:r>
            <a:r>
              <a:rPr lang="en-US" altLang="en-US" sz="3200" b="1" i="1" dirty="0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/</a:t>
            </a:r>
            <a:r>
              <a:rPr lang="en-US" altLang="en-US" sz="3200" b="1" i="1" dirty="0" err="1" smtClean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uôt</a:t>
            </a:r>
            <a:endParaRPr lang="en-US" altLang="en-US" sz="3200" b="1" dirty="0">
              <a:solidFill>
                <a:srgbClr val="FF0000"/>
              </a:solidFill>
              <a:latin typeface="HP001 4H" panose="020B0603050302020204" pitchFamily="34" charset="0"/>
              <a:ea typeface="Arial-Rounded" panose="020B0500000000000000" pitchFamily="34" charset="0"/>
              <a:cs typeface="Arial-Rounded" panose="020B0500000000000000" pitchFamily="34" charset="0"/>
            </a:endParaRPr>
          </a:p>
        </p:txBody>
      </p:sp>
      <p:sp>
        <p:nvSpPr>
          <p:cNvPr id="5" name="矩形 31">
            <a:extLst>
              <a:ext uri="{FF2B5EF4-FFF2-40B4-BE49-F238E27FC236}">
                <a16:creationId xmlns:a16="http://schemas.microsoft.com/office/drawing/2014/main" xmlns="" id="{3A0EE0AF-7B98-48C5-9D0B-64AB8A427DAB}"/>
              </a:ext>
            </a:extLst>
          </p:cNvPr>
          <p:cNvSpPr/>
          <p:nvPr/>
        </p:nvSpPr>
        <p:spPr>
          <a:xfrm>
            <a:off x="2561149" y="4801198"/>
            <a:ext cx="9528069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-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Rèn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cho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mình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tính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kiên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trì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và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cẩn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thận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khi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 </a:t>
            </a:r>
            <a:r>
              <a:rPr lang="en-US" altLang="en-US" sz="3200" b="1" dirty="0" err="1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viết</a:t>
            </a:r>
            <a:r>
              <a:rPr lang="en-US" altLang="en-US" sz="3200" b="1" dirty="0">
                <a:solidFill>
                  <a:srgbClr val="002060"/>
                </a:solidFill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rPr>
              <a:t>.  </a:t>
            </a:r>
          </a:p>
        </p:txBody>
      </p:sp>
      <p:grpSp>
        <p:nvGrpSpPr>
          <p:cNvPr id="6" name="组合 26">
            <a:extLst>
              <a:ext uri="{FF2B5EF4-FFF2-40B4-BE49-F238E27FC236}">
                <a16:creationId xmlns:a16="http://schemas.microsoft.com/office/drawing/2014/main" xmlns="" id="{7C218796-F790-44AE-A3D2-B5BE9DBEAF7B}"/>
              </a:ext>
            </a:extLst>
          </p:cNvPr>
          <p:cNvGrpSpPr/>
          <p:nvPr/>
        </p:nvGrpSpPr>
        <p:grpSpPr>
          <a:xfrm>
            <a:off x="397335" y="951420"/>
            <a:ext cx="1869788" cy="1746984"/>
            <a:chOff x="1809422" y="1855882"/>
            <a:chExt cx="1869788" cy="1746984"/>
          </a:xfrm>
        </p:grpSpPr>
        <p:pic>
          <p:nvPicPr>
            <p:cNvPr id="7" name="图片 27">
              <a:extLst>
                <a:ext uri="{FF2B5EF4-FFF2-40B4-BE49-F238E27FC236}">
                  <a16:creationId xmlns:a16="http://schemas.microsoft.com/office/drawing/2014/main" xmlns="" id="{7F095E84-7406-4F04-81B7-EFBB6383AB65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809422" y="1855882"/>
              <a:ext cx="1869788" cy="1746984"/>
            </a:xfrm>
            <a:prstGeom prst="rect">
              <a:avLst/>
            </a:prstGeom>
          </p:spPr>
        </p:pic>
        <p:sp>
          <p:nvSpPr>
            <p:cNvPr id="8" name="文本框 28">
              <a:extLst>
                <a:ext uri="{FF2B5EF4-FFF2-40B4-BE49-F238E27FC236}">
                  <a16:creationId xmlns:a16="http://schemas.microsoft.com/office/drawing/2014/main" xmlns="" id="{8944E1AF-18DC-4A1A-942F-EC342DBF38C3}"/>
                </a:ext>
              </a:extLst>
            </p:cNvPr>
            <p:cNvSpPr txBox="1"/>
            <p:nvPr/>
          </p:nvSpPr>
          <p:spPr>
            <a:xfrm>
              <a:off x="2300528" y="2482685"/>
              <a:ext cx="887577" cy="7571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36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01</a:t>
              </a: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9" name="组合 29">
            <a:extLst>
              <a:ext uri="{FF2B5EF4-FFF2-40B4-BE49-F238E27FC236}">
                <a16:creationId xmlns:a16="http://schemas.microsoft.com/office/drawing/2014/main" xmlns="" id="{0D366896-48F7-40AD-8C4A-29BBCC4DDFCA}"/>
              </a:ext>
            </a:extLst>
          </p:cNvPr>
          <p:cNvGrpSpPr/>
          <p:nvPr/>
        </p:nvGrpSpPr>
        <p:grpSpPr>
          <a:xfrm>
            <a:off x="397335" y="2555508"/>
            <a:ext cx="1869788" cy="1746984"/>
            <a:chOff x="5110494" y="3656621"/>
            <a:chExt cx="1869788" cy="1746984"/>
          </a:xfrm>
        </p:grpSpPr>
        <p:pic>
          <p:nvPicPr>
            <p:cNvPr id="10" name="图片 30">
              <a:extLst>
                <a:ext uri="{FF2B5EF4-FFF2-40B4-BE49-F238E27FC236}">
                  <a16:creationId xmlns:a16="http://schemas.microsoft.com/office/drawing/2014/main" xmlns="" id="{A3BECD44-A797-4F53-B389-4610AC6DB520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110494" y="3656621"/>
              <a:ext cx="1869788" cy="1746984"/>
            </a:xfrm>
            <a:prstGeom prst="rect">
              <a:avLst/>
            </a:prstGeom>
          </p:spPr>
        </p:pic>
        <p:sp>
          <p:nvSpPr>
            <p:cNvPr id="11" name="文本框 31">
              <a:extLst>
                <a:ext uri="{FF2B5EF4-FFF2-40B4-BE49-F238E27FC236}">
                  <a16:creationId xmlns:a16="http://schemas.microsoft.com/office/drawing/2014/main" xmlns="" id="{6FE35CC3-DF8E-49FA-B16F-E67996AC5D62}"/>
                </a:ext>
              </a:extLst>
            </p:cNvPr>
            <p:cNvSpPr txBox="1"/>
            <p:nvPr/>
          </p:nvSpPr>
          <p:spPr>
            <a:xfrm>
              <a:off x="5601599" y="4133667"/>
              <a:ext cx="887577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02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grpSp>
        <p:nvGrpSpPr>
          <p:cNvPr id="12" name="组合 32">
            <a:extLst>
              <a:ext uri="{FF2B5EF4-FFF2-40B4-BE49-F238E27FC236}">
                <a16:creationId xmlns:a16="http://schemas.microsoft.com/office/drawing/2014/main" xmlns="" id="{2491A8AC-8804-46DB-B53A-260AA782FBA7}"/>
              </a:ext>
            </a:extLst>
          </p:cNvPr>
          <p:cNvGrpSpPr/>
          <p:nvPr/>
        </p:nvGrpSpPr>
        <p:grpSpPr>
          <a:xfrm>
            <a:off x="397335" y="4302492"/>
            <a:ext cx="1869788" cy="1746984"/>
            <a:chOff x="8324958" y="1824912"/>
            <a:chExt cx="1869788" cy="1746984"/>
          </a:xfrm>
        </p:grpSpPr>
        <p:pic>
          <p:nvPicPr>
            <p:cNvPr id="13" name="图片 33">
              <a:extLst>
                <a:ext uri="{FF2B5EF4-FFF2-40B4-BE49-F238E27FC236}">
                  <a16:creationId xmlns:a16="http://schemas.microsoft.com/office/drawing/2014/main" xmlns="" id="{0D801C3F-F9FB-48BE-9F9F-AF2F78E4B61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24958" y="1824912"/>
              <a:ext cx="1869788" cy="1746984"/>
            </a:xfrm>
            <a:prstGeom prst="rect">
              <a:avLst/>
            </a:prstGeom>
          </p:spPr>
        </p:pic>
        <p:sp>
          <p:nvSpPr>
            <p:cNvPr id="14" name="文本框 34">
              <a:extLst>
                <a:ext uri="{FF2B5EF4-FFF2-40B4-BE49-F238E27FC236}">
                  <a16:creationId xmlns:a16="http://schemas.microsoft.com/office/drawing/2014/main" xmlns="" id="{C712F739-72CF-45DC-B6DA-1DF21680EEFE}"/>
                </a:ext>
              </a:extLst>
            </p:cNvPr>
            <p:cNvSpPr txBox="1"/>
            <p:nvPr/>
          </p:nvSpPr>
          <p:spPr>
            <a:xfrm>
              <a:off x="8742895" y="2369258"/>
              <a:ext cx="970071" cy="75116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4000" b="0" i="0" u="none" strike="noStrike" kern="1200" cap="none" spc="0" normalizeH="0" baseline="0" noProof="0" dirty="0">
                  <a:ln>
                    <a:noFill/>
                  </a:ln>
                  <a:solidFill>
                    <a:srgbClr val="002060"/>
                  </a:solidFill>
                  <a:effectLst/>
                  <a:uLnTx/>
                  <a:uFillTx/>
                  <a:latin typeface="Arial-Rounded" panose="020B0500000000000000" pitchFamily="34" charset="0"/>
                  <a:ea typeface="Arial-Rounded" panose="020B0500000000000000" pitchFamily="34" charset="0"/>
                  <a:cs typeface="Arial-Rounded" panose="020B0500000000000000" pitchFamily="34" charset="0"/>
                  <a:sym typeface="Arial"/>
                </a:rPr>
                <a:t>03</a:t>
              </a:r>
              <a:endParaRPr kumimoji="0" lang="zh-CN" altLang="en-US" sz="4000" b="0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  <a:sym typeface="Arial"/>
              </a:endParaRPr>
            </a:p>
          </p:txBody>
        </p:sp>
      </p:grpSp>
      <p:sp>
        <p:nvSpPr>
          <p:cNvPr id="15" name="矩形 28">
            <a:extLst>
              <a:ext uri="{FF2B5EF4-FFF2-40B4-BE49-F238E27FC236}">
                <a16:creationId xmlns:a16="http://schemas.microsoft.com/office/drawing/2014/main" xmlns="" id="{4AA503E0-751A-4AA4-A0A7-D962962E711F}"/>
              </a:ext>
            </a:extLst>
          </p:cNvPr>
          <p:cNvSpPr/>
          <p:nvPr/>
        </p:nvSpPr>
        <p:spPr>
          <a:xfrm>
            <a:off x="4310901" y="312259"/>
            <a:ext cx="43236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Yêu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cầu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cần</a:t>
            </a:r>
            <a:r>
              <a:rPr lang="en-US" altLang="en-US" sz="45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altLang="en-US" sz="45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đạt</a:t>
            </a:r>
            <a:endParaRPr lang="en-US" altLang="en-US" sz="45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01679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 advTm="5000"/>
    </mc:Choice>
    <mc:Fallback xmlns="">
      <p:transition spd="slow" advClick="0" advTm="5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750"/>
                            </p:stCondLst>
                            <p:childTnLst>
                              <p:par>
                                <p:cTn id="1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75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5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5" grpId="0"/>
      <p:bldP spid="1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A_图片 13" descr="图片包含 轮子&#10;&#10;已生成高可信度的说明">
            <a:extLst>
              <a:ext uri="{FF2B5EF4-FFF2-40B4-BE49-F238E27FC236}">
                <a16:creationId xmlns:a16="http://schemas.microsoft.com/office/drawing/2014/main" xmlns="" id="{D503F71A-BC92-416A-840E-AB61F69DA1E0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63079" y="465193"/>
            <a:ext cx="7204193" cy="1757120"/>
          </a:xfrm>
          <a:prstGeom prst="rect">
            <a:avLst/>
          </a:prstGeom>
        </p:spPr>
      </p:pic>
      <p:pic>
        <p:nvPicPr>
          <p:cNvPr id="7" name="PA_图片 6">
            <a:extLst>
              <a:ext uri="{FF2B5EF4-FFF2-40B4-BE49-F238E27FC236}">
                <a16:creationId xmlns:a16="http://schemas.microsoft.com/office/drawing/2014/main" xmlns="" id="{444D52FE-8165-4300-A967-CA134A5378D6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3170" y="690109"/>
            <a:ext cx="8410575" cy="5419725"/>
          </a:xfrm>
          <a:prstGeom prst="rect">
            <a:avLst/>
          </a:prstGeom>
        </p:spPr>
      </p:pic>
      <p:sp>
        <p:nvSpPr>
          <p:cNvPr id="8" name="PA_文本框 9">
            <a:extLst>
              <a:ext uri="{FF2B5EF4-FFF2-40B4-BE49-F238E27FC236}">
                <a16:creationId xmlns:a16="http://schemas.microsoft.com/office/drawing/2014/main" xmlns="" id="{A77DE055-20FC-46C4-BA35-162A84AC7BBF}"/>
              </a:ext>
            </a:extLst>
          </p:cNvPr>
          <p:cNvSpPr txBox="1"/>
          <p:nvPr>
            <p:custDataLst>
              <p:tags r:id="rId3"/>
            </p:custDataLst>
          </p:nvPr>
        </p:nvSpPr>
        <p:spPr>
          <a:xfrm>
            <a:off x="1846557" y="2573560"/>
            <a:ext cx="516883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Củng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cố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,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dặn</a:t>
            </a:r>
            <a:r>
              <a:rPr kumimoji="0" lang="en-US" altLang="zh-CN" sz="5400" b="1" i="0" u="none" strike="noStrike" kern="1200" cap="none" spc="0" normalizeH="0" baseline="0" noProof="0" dirty="0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 </a:t>
            </a:r>
            <a:r>
              <a:rPr kumimoji="0" lang="en-US" altLang="zh-CN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44546A"/>
                </a:solidFill>
                <a:effectLst/>
                <a:uLnTx/>
                <a:uFillTx/>
                <a:latin typeface="Arial" panose="020B0604020202020204" pitchFamily="34" charset="0"/>
                <a:ea typeface="黑体" panose="02010609060101010101" pitchFamily="49" charset="-122"/>
                <a:cs typeface="+mn-ea"/>
                <a:sym typeface="+mn-lt"/>
              </a:rPr>
              <a:t>dò</a:t>
            </a:r>
            <a:endParaRPr kumimoji="0" lang="zh-CN" altLang="en-US" sz="5400" b="1" i="0" u="none" strike="noStrike" kern="1200" cap="none" spc="0" normalizeH="0" baseline="0" noProof="0" dirty="0">
              <a:ln>
                <a:noFill/>
              </a:ln>
              <a:solidFill>
                <a:srgbClr val="44546A"/>
              </a:solidFill>
              <a:effectLst/>
              <a:uLnTx/>
              <a:uFillTx/>
              <a:latin typeface="Arial" panose="020B0604020202020204" pitchFamily="34" charset="0"/>
              <a:ea typeface="黑体" panose="02010609060101010101" pitchFamily="49" charset="-122"/>
              <a:cs typeface="+mn-ea"/>
              <a:sym typeface="+mn-lt"/>
            </a:endParaRPr>
          </a:p>
        </p:txBody>
      </p:sp>
      <p:pic>
        <p:nvPicPr>
          <p:cNvPr id="11" name="PA_图片 7">
            <a:extLst>
              <a:ext uri="{FF2B5EF4-FFF2-40B4-BE49-F238E27FC236}">
                <a16:creationId xmlns:a16="http://schemas.microsoft.com/office/drawing/2014/main" xmlns="" id="{EAC6A015-BDF6-4D4D-A23E-6E68F30F2A39}"/>
              </a:ext>
            </a:extLst>
          </p:cNvPr>
          <p:cNvPicPr>
            <a:picLocks noChangeAspect="1"/>
          </p:cNvPicPr>
          <p:nvPr>
            <p:custDataLst>
              <p:tags r:id="rId4"/>
            </p:custDataLst>
          </p:nvPr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926615" y="1041356"/>
            <a:ext cx="5818605" cy="5518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8265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:blinds dir="vert"/>
      </p:transition>
    </mc:Choice>
    <mc:Fallback xmlns="">
      <p:transition spd="slow">
        <p:blinds dir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22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677480858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第一PPT，www.1ppt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Doodle Sketchbook by Slidesgo">
  <a:themeElements>
    <a:clrScheme name="Simple Light">
      <a:dk1>
        <a:srgbClr val="213054"/>
      </a:dk1>
      <a:lt1>
        <a:srgbClr val="BAE5E4"/>
      </a:lt1>
      <a:dk2>
        <a:srgbClr val="A889CC"/>
      </a:dk2>
      <a:lt2>
        <a:srgbClr val="FC7D77"/>
      </a:lt2>
      <a:accent1>
        <a:srgbClr val="FFAB40"/>
      </a:accent1>
      <a:accent2>
        <a:srgbClr val="FFFFFF"/>
      </a:accent2>
      <a:accent3>
        <a:srgbClr val="213054"/>
      </a:accent3>
      <a:accent4>
        <a:srgbClr val="BAE5E4"/>
      </a:accent4>
      <a:accent5>
        <a:srgbClr val="A889CC"/>
      </a:accent5>
      <a:accent6>
        <a:srgbClr val="FC7D77"/>
      </a:accent6>
      <a:hlink>
        <a:srgbClr val="213054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369</Words>
  <Application>Microsoft Office PowerPoint</Application>
  <PresentationFormat>Custom</PresentationFormat>
  <Paragraphs>65</Paragraphs>
  <Slides>12</Slides>
  <Notes>2</Notes>
  <HiddenSlides>0</HiddenSlides>
  <MMClips>0</MMClips>
  <ScaleCrop>false</ScaleCrop>
  <HeadingPairs>
    <vt:vector size="4" baseType="variant">
      <vt:variant>
        <vt:lpstr>Theme</vt:lpstr>
      </vt:variant>
      <vt:variant>
        <vt:i4>4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第一PPT，www.1ppt.com</vt:lpstr>
      <vt:lpstr>1_Office 主题</vt:lpstr>
      <vt:lpstr>Doodle Sketchbook by Slidesgo</vt:lpstr>
      <vt:lpstr>2_Office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tran thao</dc:creator>
  <cp:lastModifiedBy>MTC</cp:lastModifiedBy>
  <cp:revision>10</cp:revision>
  <dcterms:created xsi:type="dcterms:W3CDTF">2021-07-31T08:43:33Z</dcterms:created>
  <dcterms:modified xsi:type="dcterms:W3CDTF">2023-02-22T02:21:09Z</dcterms:modified>
</cp:coreProperties>
</file>