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388" r:id="rId3"/>
    <p:sldId id="257" r:id="rId4"/>
    <p:sldId id="383" r:id="rId5"/>
    <p:sldId id="375" r:id="rId6"/>
    <p:sldId id="376" r:id="rId7"/>
    <p:sldId id="377" r:id="rId8"/>
    <p:sldId id="378" r:id="rId9"/>
    <p:sldId id="379" r:id="rId10"/>
    <p:sldId id="297" r:id="rId11"/>
    <p:sldId id="380" r:id="rId12"/>
    <p:sldId id="373" r:id="rId13"/>
    <p:sldId id="374" r:id="rId14"/>
    <p:sldId id="384" r:id="rId15"/>
    <p:sldId id="385" r:id="rId16"/>
    <p:sldId id="386" r:id="rId17"/>
    <p:sldId id="258" r:id="rId18"/>
    <p:sldId id="3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3D458-8B74-40EF-9039-9D0BD04F7DC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3233E-8091-48E2-8A96-F4AC2A979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36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4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4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291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193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09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3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2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15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2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9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65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7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15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834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07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1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709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11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73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37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1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57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19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42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37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: 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itchFamily="18" charset="0"/>
              </a:rPr>
              <a:t>VIẾT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9594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U, Ư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7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2459584" y="550144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BD1A5-B9F3-42DA-A884-00B720347D19}"/>
              </a:ext>
            </a:extLst>
          </p:cNvPr>
          <p:cNvGrpSpPr/>
          <p:nvPr/>
        </p:nvGrpSpPr>
        <p:grpSpPr>
          <a:xfrm>
            <a:off x="1984248" y="1997822"/>
            <a:ext cx="7776285" cy="1168423"/>
            <a:chOff x="1984109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1E60B-4857-4FE6-8645-632B0519A31F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HP001 4H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C00000"/>
                  </a:solidFill>
                  <a:latin typeface="HP001 4H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C00000"/>
                  </a:solidFill>
                  <a:latin typeface="HP001 4H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u </a:t>
              </a:r>
              <a:r>
                <a:rPr lang="en-US" sz="2700" b="1" dirty="0" err="1" smtClean="0">
                  <a:solidFill>
                    <a:srgbClr val="C00000"/>
                  </a:solidFill>
                  <a:latin typeface="HP001 4H" panose="020B0603050302020204" pitchFamily="34" charset="0"/>
                </a:rPr>
                <a:t>loài</a:t>
              </a:r>
              <a:r>
                <a:rPr lang="en-US" sz="2700" b="1" dirty="0" smtClean="0">
                  <a:solidFill>
                    <a:srgbClr val="C00000"/>
                  </a:solidFill>
                  <a:latin typeface="HP001 4H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C00000"/>
                  </a:solidFill>
                  <a:latin typeface="HP001 4H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ý. .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62FC3F4-5072-43BC-BF78-959050C22CB8}"/>
              </a:ext>
            </a:extLst>
          </p:cNvPr>
          <p:cNvSpPr txBox="1"/>
          <p:nvPr/>
        </p:nvSpPr>
        <p:spPr>
          <a:xfrm>
            <a:off x="2818631" y="3547872"/>
            <a:ext cx="78257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latin typeface="UTM Avo" panose="02040603050506020204" pitchFamily="18" charset="0"/>
              </a:rPr>
              <a:t>Chữ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cái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hoa</a:t>
            </a:r>
            <a:r>
              <a:rPr lang="en-US" sz="2800" b="1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HP001 4H" panose="020B0603050302020204" pitchFamily="34" charset="0"/>
                <a:sym typeface="Wingdings" panose="05000000000000000000" pitchFamily="2" charset="2"/>
              </a:rPr>
              <a:t>R, U, M</a:t>
            </a:r>
            <a:endParaRPr lang="vi-VN" sz="2800" b="1" dirty="0">
              <a:solidFill>
                <a:srgbClr val="C00000"/>
              </a:solidFill>
              <a:latin typeface="HP001 4H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 charset="0"/>
              </a:rPr>
              <a:t>b. </a:t>
            </a:r>
            <a:r>
              <a:rPr lang="en-US" sz="2800" b="1" dirty="0" err="1"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cái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cao</a:t>
            </a:r>
            <a:r>
              <a:rPr lang="en-US" sz="2800" b="1" dirty="0">
                <a:latin typeface="UTM Avo" panose="020406030505060202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HP001 4H" panose="020B0603050302020204" pitchFamily="34" charset="0"/>
                <a:sym typeface="Wingdings" panose="05000000000000000000" pitchFamily="2" charset="2"/>
              </a:rPr>
              <a:t>R, U, M, g, h, l, y</a:t>
            </a:r>
            <a:endParaRPr lang="vi-VN" sz="2800" b="1" dirty="0">
              <a:solidFill>
                <a:srgbClr val="C00000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0527C0-BBED-4A5C-B970-A532352EC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44" y="374511"/>
            <a:ext cx="8792718" cy="56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</a:t>
            </a:r>
            <a:r>
              <a:rPr lang="en-US" altLang="en-US" sz="32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Minh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vi-VN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80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3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0180" y="2806059"/>
            <a:ext cx="7068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Chuẩn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Khủng</a:t>
            </a:r>
            <a:r>
              <a:rPr lang="en-US" sz="3200" b="1" dirty="0" smtClean="0"/>
              <a:t> long/ SGK – tr. 42</a:t>
            </a:r>
          </a:p>
        </p:txBody>
      </p:sp>
    </p:spTree>
    <p:extLst>
      <p:ext uri="{BB962C8B-B14F-4D97-AF65-F5344CB8AC3E}">
        <p14:creationId xmlns:p14="http://schemas.microsoft.com/office/powerpoint/2010/main" val="26207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893" y="2459504"/>
            <a:ext cx="8615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U, Ư</a:t>
            </a: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</a:t>
            </a:r>
            <a:r>
              <a:rPr lang="en-US" altLang="en-US" sz="32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Minh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vi-VN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4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3DC849-9A46-465C-B6EE-9056675798D0}"/>
              </a:ext>
            </a:extLst>
          </p:cNvPr>
          <p:cNvSpPr txBox="1"/>
          <p:nvPr/>
        </p:nvSpPr>
        <p:spPr>
          <a:xfrm>
            <a:off x="2765405" y="463266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smtClean="0">
                <a:solidFill>
                  <a:srgbClr val="FFAB40">
                    <a:lumMod val="50000"/>
                  </a:srgbClr>
                </a:solidFill>
                <a:latin typeface="HP001 4H" panose="020B0603050302020204" pitchFamily="34" charset="0"/>
                <a:cs typeface="Arial"/>
                <a:sym typeface="Arial"/>
              </a:rPr>
              <a:t>U, Ư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HP001 4H" panose="020B0603050302020204" pitchFamily="34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E2D82B-315F-4AF7-88E3-775D2D0D33C9}"/>
              </a:ext>
            </a:extLst>
          </p:cNvPr>
          <p:cNvSpPr txBox="1"/>
          <p:nvPr/>
        </p:nvSpPr>
        <p:spPr>
          <a:xfrm>
            <a:off x="413663" y="4497322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 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77E9A1-F004-4145-9E9B-625F77D8619C}"/>
              </a:ext>
            </a:extLst>
          </p:cNvPr>
          <p:cNvSpPr txBox="1"/>
          <p:nvPr/>
        </p:nvSpPr>
        <p:spPr>
          <a:xfrm>
            <a:off x="2765405" y="51737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</a:t>
            </a:r>
            <a:r>
              <a:rPr lang="en-US" sz="35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C94186-92BC-4456-AE19-D1F5BE7A9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4178808" y="2341862"/>
            <a:ext cx="1706695" cy="1683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D236DC-59BB-4843-BFBA-7761326AD4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1172751" y="1458538"/>
            <a:ext cx="2638424" cy="2638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F5F97-E797-4E37-BA92-473AFFA30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71" y="2360678"/>
            <a:ext cx="1858354" cy="1896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E26A0A-6648-4854-8F87-4F902B315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115" y="1483023"/>
            <a:ext cx="2861556" cy="26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5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82" y="37629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DB866DB-A877-4BDA-930F-7157324B17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"/>
                </p14:media>
              </p:ext>
            </p:extLst>
          </p:nvPr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2638353" y="1624271"/>
            <a:ext cx="7846616" cy="44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43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79" y="11403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85E5E548">
            <a:hlinkClick r:id="" action="ppaction://media"/>
            <a:extLst>
              <a:ext uri="{FF2B5EF4-FFF2-40B4-BE49-F238E27FC236}">
                <a16:creationId xmlns:a16="http://schemas.microsoft.com/office/drawing/2014/main" id="{AB985814-20D6-4C68-AF18-9A54195931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475" r="8951" b="14976"/>
          <a:stretch/>
        </p:blipFill>
        <p:spPr>
          <a:xfrm>
            <a:off x="3424570" y="1283018"/>
            <a:ext cx="5710356" cy="49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62C1C-A7C5-4641-874A-0BF8363E4EC6}"/>
              </a:ext>
            </a:extLst>
          </p:cNvPr>
          <p:cNvSpPr txBox="1"/>
          <p:nvPr/>
        </p:nvSpPr>
        <p:spPr>
          <a:xfrm>
            <a:off x="2518782" y="138554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42622003-75D0-48FD-88C4-48E88BD89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896868" y="1283017"/>
            <a:ext cx="8398263" cy="46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F5A62-3BA5-46F1-9FEC-4763E25CCE1A}"/>
              </a:ext>
            </a:extLst>
          </p:cNvPr>
          <p:cNvSpPr txBox="1"/>
          <p:nvPr/>
        </p:nvSpPr>
        <p:spPr>
          <a:xfrm>
            <a:off x="2518779" y="205671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CCBF36F1">
            <a:hlinkClick r:id="" action="ppaction://media"/>
            <a:extLst>
              <a:ext uri="{FF2B5EF4-FFF2-40B4-BE49-F238E27FC236}">
                <a16:creationId xmlns:a16="http://schemas.microsoft.com/office/drawing/2014/main" id="{EA6C6DC2-AEDA-42A0-B23D-4668C3DFB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711" r="9205" b="14683"/>
          <a:stretch/>
        </p:blipFill>
        <p:spPr>
          <a:xfrm>
            <a:off x="3465575" y="1082471"/>
            <a:ext cx="5541265" cy="54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5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314</Words>
  <Application>Microsoft Office PowerPoint</Application>
  <PresentationFormat>Widescreen</PresentationFormat>
  <Paragraphs>60</Paragraphs>
  <Slides>17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Arial-Rounded</vt:lpstr>
      <vt:lpstr>Calibri</vt:lpstr>
      <vt:lpstr>等线</vt:lpstr>
      <vt:lpstr>等线 Light</vt:lpstr>
      <vt:lpstr>HP001 4 hàng</vt:lpstr>
      <vt:lpstr>HP001 4H</vt:lpstr>
      <vt:lpstr>HP001 5 hàng</vt:lpstr>
      <vt:lpstr>Times New Roman</vt:lpstr>
      <vt:lpstr>UTM Avo</vt:lpstr>
      <vt:lpstr>Wingdings</vt:lpstr>
      <vt:lpstr>华康少女文字W5(P)</vt:lpstr>
      <vt:lpstr>思源黑体 CN Bold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7</cp:revision>
  <dcterms:created xsi:type="dcterms:W3CDTF">2021-07-31T07:49:05Z</dcterms:created>
  <dcterms:modified xsi:type="dcterms:W3CDTF">2022-02-19T09:08:54Z</dcterms:modified>
</cp:coreProperties>
</file>