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90" r:id="rId4"/>
  </p:sldMasterIdLst>
  <p:notesMasterIdLst>
    <p:notesMasterId r:id="rId23"/>
  </p:notesMasterIdLst>
  <p:sldIdLst>
    <p:sldId id="313" r:id="rId5"/>
    <p:sldId id="259" r:id="rId6"/>
    <p:sldId id="308" r:id="rId7"/>
    <p:sldId id="311" r:id="rId8"/>
    <p:sldId id="295" r:id="rId9"/>
    <p:sldId id="281" r:id="rId10"/>
    <p:sldId id="297" r:id="rId11"/>
    <p:sldId id="298" r:id="rId12"/>
    <p:sldId id="299" r:id="rId13"/>
    <p:sldId id="300" r:id="rId14"/>
    <p:sldId id="301" r:id="rId15"/>
    <p:sldId id="302" r:id="rId16"/>
    <p:sldId id="303" r:id="rId17"/>
    <p:sldId id="304" r:id="rId18"/>
    <p:sldId id="305" r:id="rId19"/>
    <p:sldId id="312" r:id="rId20"/>
    <p:sldId id="309" r:id="rId21"/>
    <p:sldId id="3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CE6AC-30D0-4FB0-8C68-7C7074817D1F}" type="datetimeFigureOut">
              <a:rPr lang="en-US" smtClean="0"/>
              <a:t>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DC87D-F427-4EA9-ACD2-2ADE67047D78}" type="slidenum">
              <a:rPr lang="en-US" smtClean="0"/>
              <a:t>‹#›</a:t>
            </a:fld>
            <a:endParaRPr lang="en-US"/>
          </a:p>
        </p:txBody>
      </p:sp>
    </p:spTree>
    <p:extLst>
      <p:ext uri="{BB962C8B-B14F-4D97-AF65-F5344CB8AC3E}">
        <p14:creationId xmlns:p14="http://schemas.microsoft.com/office/powerpoint/2010/main" val="75247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7</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2022/2/19</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71373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2022/2/19</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03534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2022/2/19</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33669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5311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2/19/2022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0267545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2/19/2022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9092162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7485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2423997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17330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18660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88894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2022/2/19</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618568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3333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83427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938261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46832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696010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750471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03133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1293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2639321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9238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2022/2/19</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18298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113622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1460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1141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746104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48820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56090512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34594743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10074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0514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2022/2/19</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5448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2022/2/19</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69701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2022/2/19</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03767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2022/2/19</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1527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2022/2/19</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58940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2022/2/19</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0749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2022/2/19</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77466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331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992409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4388188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40.GIF"/><Relationship Id="rId3" Type="http://schemas.openxmlformats.org/officeDocument/2006/relationships/audio" Target="../media/audio4.wav"/><Relationship Id="rId7" Type="http://schemas.openxmlformats.org/officeDocument/2006/relationships/image" Target="../media/image34.jpeg"/><Relationship Id="rId12" Type="http://schemas.openxmlformats.org/officeDocument/2006/relationships/image" Target="../media/image39.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5.png"/><Relationship Id="rId11" Type="http://schemas.openxmlformats.org/officeDocument/2006/relationships/image" Target="../media/image38.GIF"/><Relationship Id="rId5" Type="http://schemas.openxmlformats.org/officeDocument/2006/relationships/image" Target="../media/image24.png"/><Relationship Id="rId15" Type="http://schemas.openxmlformats.org/officeDocument/2006/relationships/slide" Target="slide9.xml"/><Relationship Id="rId10" Type="http://schemas.openxmlformats.org/officeDocument/2006/relationships/image" Target="../media/image37.GIF"/><Relationship Id="rId4" Type="http://schemas.openxmlformats.org/officeDocument/2006/relationships/image" Target="../media/image33.GIF"/><Relationship Id="rId9" Type="http://schemas.openxmlformats.org/officeDocument/2006/relationships/image" Target="../media/image36.png"/><Relationship Id="rId14" Type="http://schemas.openxmlformats.org/officeDocument/2006/relationships/image" Target="../media/image41.GIF"/></Relationships>
</file>

<file path=ppt/slides/_rels/slide11.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40.GIF"/><Relationship Id="rId3" Type="http://schemas.openxmlformats.org/officeDocument/2006/relationships/audio" Target="../media/audio4.wav"/><Relationship Id="rId7" Type="http://schemas.openxmlformats.org/officeDocument/2006/relationships/image" Target="../media/image34.jpeg"/><Relationship Id="rId12" Type="http://schemas.openxmlformats.org/officeDocument/2006/relationships/image" Target="../media/image39.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7.png"/><Relationship Id="rId11" Type="http://schemas.openxmlformats.org/officeDocument/2006/relationships/image" Target="../media/image38.GIF"/><Relationship Id="rId5" Type="http://schemas.openxmlformats.org/officeDocument/2006/relationships/image" Target="../media/image26.png"/><Relationship Id="rId15" Type="http://schemas.openxmlformats.org/officeDocument/2006/relationships/slide" Target="slide8.xml"/><Relationship Id="rId10" Type="http://schemas.openxmlformats.org/officeDocument/2006/relationships/image" Target="../media/image37.GIF"/><Relationship Id="rId4" Type="http://schemas.openxmlformats.org/officeDocument/2006/relationships/image" Target="../media/image33.GIF"/><Relationship Id="rId9" Type="http://schemas.openxmlformats.org/officeDocument/2006/relationships/image" Target="../media/image36.png"/><Relationship Id="rId14" Type="http://schemas.openxmlformats.org/officeDocument/2006/relationships/image" Target="../media/image41.GIF"/></Relationships>
</file>

<file path=ppt/slides/_rels/slide12.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40.GIF"/><Relationship Id="rId3" Type="http://schemas.openxmlformats.org/officeDocument/2006/relationships/audio" Target="../media/audio4.wav"/><Relationship Id="rId7" Type="http://schemas.openxmlformats.org/officeDocument/2006/relationships/image" Target="../media/image34.jpeg"/><Relationship Id="rId12" Type="http://schemas.openxmlformats.org/officeDocument/2006/relationships/image" Target="../media/image39.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9.png"/><Relationship Id="rId11" Type="http://schemas.openxmlformats.org/officeDocument/2006/relationships/image" Target="../media/image38.GIF"/><Relationship Id="rId5" Type="http://schemas.openxmlformats.org/officeDocument/2006/relationships/image" Target="../media/image28.png"/><Relationship Id="rId15" Type="http://schemas.openxmlformats.org/officeDocument/2006/relationships/slide" Target="slide9.xml"/><Relationship Id="rId10" Type="http://schemas.openxmlformats.org/officeDocument/2006/relationships/image" Target="../media/image37.GIF"/><Relationship Id="rId4" Type="http://schemas.openxmlformats.org/officeDocument/2006/relationships/image" Target="../media/image33.GIF"/><Relationship Id="rId9" Type="http://schemas.openxmlformats.org/officeDocument/2006/relationships/image" Target="../media/image42.png"/><Relationship Id="rId14" Type="http://schemas.openxmlformats.org/officeDocument/2006/relationships/image" Target="../media/image41.GIF"/></Relationships>
</file>

<file path=ppt/slides/_rels/slide13.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40.GIF"/><Relationship Id="rId3" Type="http://schemas.openxmlformats.org/officeDocument/2006/relationships/audio" Target="../media/audio4.wav"/><Relationship Id="rId7" Type="http://schemas.openxmlformats.org/officeDocument/2006/relationships/image" Target="../media/image34.jpeg"/><Relationship Id="rId12" Type="http://schemas.openxmlformats.org/officeDocument/2006/relationships/image" Target="../media/image39.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31.png"/><Relationship Id="rId11" Type="http://schemas.openxmlformats.org/officeDocument/2006/relationships/image" Target="../media/image38.GIF"/><Relationship Id="rId5" Type="http://schemas.openxmlformats.org/officeDocument/2006/relationships/image" Target="../media/image30.png"/><Relationship Id="rId15" Type="http://schemas.openxmlformats.org/officeDocument/2006/relationships/slide" Target="slide9.xml"/><Relationship Id="rId10" Type="http://schemas.openxmlformats.org/officeDocument/2006/relationships/image" Target="../media/image37.GIF"/><Relationship Id="rId4" Type="http://schemas.openxmlformats.org/officeDocument/2006/relationships/image" Target="../media/image33.GIF"/><Relationship Id="rId9" Type="http://schemas.openxmlformats.org/officeDocument/2006/relationships/image" Target="../media/image36.png"/><Relationship Id="rId14" Type="http://schemas.openxmlformats.org/officeDocument/2006/relationships/image" Target="../media/image41.GIF"/></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46.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2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29.png"/><Relationship Id="rId18" Type="http://schemas.openxmlformats.org/officeDocument/2006/relationships/audio" Target="../media/audio3.wav"/><Relationship Id="rId3" Type="http://schemas.openxmlformats.org/officeDocument/2006/relationships/image" Target="../media/image23.jpeg"/><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2.GIF"/><Relationship Id="rId2" Type="http://schemas.openxmlformats.org/officeDocument/2006/relationships/notesSlide" Target="../notesSlides/notesSlide5.xml"/><Relationship Id="rId16" Type="http://schemas.openxmlformats.org/officeDocument/2006/relationships/image" Target="../media/image31.png"/><Relationship Id="rId1" Type="http://schemas.openxmlformats.org/officeDocument/2006/relationships/slideLayout" Target="../slideLayouts/slideLayout34.xml"/><Relationship Id="rId6" Type="http://schemas.openxmlformats.org/officeDocument/2006/relationships/image" Target="../media/image24.png"/><Relationship Id="rId11" Type="http://schemas.openxmlformats.org/officeDocument/2006/relationships/slide" Target="slide12.xml"/><Relationship Id="rId5" Type="http://schemas.openxmlformats.org/officeDocument/2006/relationships/audio" Target="../media/audio1.wav"/><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slide" Target="slide10.xml"/><Relationship Id="rId9" Type="http://schemas.openxmlformats.org/officeDocument/2006/relationships/image" Target="../media/image26.png"/><Relationship Id="rId1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1" i="0" u="none" strike="noStrike" kern="10" cap="none" spc="0" normalizeH="0" baseline="0" noProof="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uLnTx/>
              <a:uFillTx/>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0000FF"/>
                </a:solidFill>
                <a:effectLst>
                  <a:outerShdw sy="50000" kx="2453608" rotWithShape="0">
                    <a:srgbClr val="868686">
                      <a:alpha val="50000"/>
                    </a:srgbClr>
                  </a:outerShdw>
                </a:effectLst>
                <a:uLnTx/>
                <a:uFillTx/>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PHÒNG GIÁO DỤC VÀ ĐÀO TẠO QUẬN LONG BIÊN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TRƯỜNG TIỂU HỌC ÁI MỘ B</a:t>
            </a:r>
          </a:p>
        </p:txBody>
      </p:sp>
      <p:sp>
        <p:nvSpPr>
          <p:cNvPr id="2055" name="TextBox 13"/>
          <p:cNvSpPr txBox="1">
            <a:spLocks noChangeArrowheads="1"/>
          </p:cNvSpPr>
          <p:nvPr/>
        </p:nvSpPr>
        <p:spPr bwMode="auto">
          <a:xfrm>
            <a:off x="1668454" y="333015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latin typeface="Times New Roman" pitchFamily="18" charset="0"/>
                <a:cs typeface="+mn-cs"/>
              </a:rPr>
              <a:t>PHÂN MÔN : </a:t>
            </a:r>
            <a:r>
              <a:rPr kumimoji="0" lang="en-US" altLang="en-US" sz="4000" b="1" i="0" u="none" strike="noStrike" kern="1200" cap="none" spc="0" normalizeH="0" baseline="0" noProof="0" dirty="0" smtClean="0">
                <a:ln>
                  <a:noFill/>
                </a:ln>
                <a:solidFill>
                  <a:srgbClr val="0070C0"/>
                </a:solidFill>
                <a:effectLst/>
                <a:uLnTx/>
                <a:uFillTx/>
                <a:latin typeface="Times New Roman" pitchFamily="18" charset="0"/>
                <a:cs typeface="+mn-cs"/>
              </a:rPr>
              <a:t>NÓI</a:t>
            </a:r>
            <a:r>
              <a:rPr kumimoji="0" lang="en-US" altLang="en-US" sz="4000" b="1" i="0" u="none" strike="noStrike" kern="1200" cap="none" spc="0" normalizeH="0" noProof="0" dirty="0" smtClean="0">
                <a:ln>
                  <a:noFill/>
                </a:ln>
                <a:solidFill>
                  <a:srgbClr val="0070C0"/>
                </a:solidFill>
                <a:effectLst/>
                <a:uLnTx/>
                <a:uFillTx/>
                <a:latin typeface="Times New Roman" pitchFamily="18" charset="0"/>
                <a:cs typeface="+mn-cs"/>
              </a:rPr>
              <a:t> VÀ NGHE</a:t>
            </a:r>
            <a:endParaRPr kumimoji="0" lang="en-US" sz="4000" b="1" i="1"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8"/>
            <a:ext cx="95948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Bài</a:t>
            </a:r>
            <a:r>
              <a:rPr kumimoji="0" lang="en-US" sz="36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itchFamily="18" charset="0"/>
                <a:cs typeface="Times New Roman" pitchFamily="18" charset="0"/>
              </a:rPr>
              <a:t>Kể</a:t>
            </a:r>
            <a:r>
              <a:rPr kumimoji="0" lang="en-US" sz="36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itchFamily="18" charset="0"/>
                <a:cs typeface="Times New Roman" pitchFamily="18" charset="0"/>
              </a:rPr>
              <a:t>chuyện</a:t>
            </a:r>
            <a:r>
              <a:rPr kumimoji="0" lang="en-US" sz="36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itchFamily="18" charset="0"/>
                <a:cs typeface="Times New Roman" pitchFamily="18" charset="0"/>
              </a:rPr>
              <a:t>Cảm</a:t>
            </a:r>
            <a:r>
              <a:rPr kumimoji="0" lang="en-US" sz="36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itchFamily="18" charset="0"/>
                <a:cs typeface="Times New Roman" pitchFamily="18" charset="0"/>
              </a:rPr>
              <a:t>ơn</a:t>
            </a:r>
            <a:r>
              <a:rPr kumimoji="0" lang="en-US" sz="36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itchFamily="18" charset="0"/>
                <a:cs typeface="Times New Roman" pitchFamily="18" charset="0"/>
              </a:rPr>
              <a:t>họa</a:t>
            </a:r>
            <a:r>
              <a:rPr kumimoji="0" lang="en-US" sz="36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mi”</a:t>
            </a:r>
            <a:r>
              <a:rPr lang="en-US" sz="3600" b="1" dirty="0" smtClean="0">
                <a:solidFill>
                  <a:srgbClr val="7030A0"/>
                </a:solidFill>
                <a:cs typeface="Times New Roman" pitchFamily="18" charset="0"/>
              </a:rPr>
              <a:t>.</a:t>
            </a:r>
            <a:endParaRPr kumimoji="0" lang="en-US" sz="36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370971998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vương</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quốc</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khiến</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vua</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hào</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vua</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hào</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quý</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vua</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họa</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mi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vi-VN" alt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Nhà vua được tặng chim máy.</a:t>
            </a:r>
          </a:p>
          <a:p>
            <a:pPr lvl="0" algn="ctr" defTabSz="685800">
              <a:defRPr/>
            </a:pPr>
            <a:r>
              <a:rPr lang="vi-VN" alt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Vì nhà vua không để ý đến chim họa mi nữa.</a:t>
            </a: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Điều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gì</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xảy</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ra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với</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món</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quà</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nhà</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vua</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được</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tặng</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vi-VN" alt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 đồ chơi hỏng, mọi người không ai sửa được.</a:t>
            </a: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sao</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họa</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mi quay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trở</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về</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hoàng</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cung</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cất</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tiếng</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hót</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đầy</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xúc</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cảm</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Vua</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ốm</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họa</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trở</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cất</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hót</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khiến</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vua</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khỏi</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bệnh</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35923" y="205740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a:extLst>
              <a:ext uri="{FF2B5EF4-FFF2-40B4-BE49-F238E27FC236}">
                <a16:creationId xmlns:a16="http://schemas.microsoft.com/office/drawing/2014/main" id="{7598163E-90F7-46C0-8A18-C19FD30FFE02}"/>
              </a:ext>
            </a:extLst>
          </p:cNvPr>
          <p:cNvSpPr/>
          <p:nvPr/>
        </p:nvSpPr>
        <p:spPr>
          <a:xfrm>
            <a:off x="2476091" y="1510216"/>
            <a:ext cx="10176654" cy="830997"/>
          </a:xfrm>
          <a:prstGeom prst="rect">
            <a:avLst/>
          </a:prstGeom>
        </p:spPr>
        <p:txBody>
          <a:bodyPr wrap="square">
            <a:spAutoFit/>
          </a:bodyPr>
          <a:lstStyle/>
          <a:p>
            <a:pPr>
              <a:lnSpc>
                <a:spcPct val="150000"/>
              </a:lnSpc>
            </a:pP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nội</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dung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ơn</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họa</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mi.</a:t>
            </a:r>
            <a:endPar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矩形 31">
            <a:extLst>
              <a:ext uri="{FF2B5EF4-FFF2-40B4-BE49-F238E27FC236}">
                <a16:creationId xmlns:a16="http://schemas.microsoft.com/office/drawing/2014/main" id="{3A0EE0AF-7B98-48C5-9D0B-64AB8A427DAB}"/>
              </a:ext>
            </a:extLst>
          </p:cNvPr>
          <p:cNvSpPr/>
          <p:nvPr/>
        </p:nvSpPr>
        <p:spPr>
          <a:xfrm>
            <a:off x="2476091" y="2952725"/>
            <a:ext cx="9528069" cy="830997"/>
          </a:xfrm>
          <a:prstGeom prst="rect">
            <a:avLst/>
          </a:prstGeom>
        </p:spPr>
        <p:txBody>
          <a:bodyPr wrap="square">
            <a:spAutoFit/>
          </a:bodyPr>
          <a:lstStyle/>
          <a:p>
            <a:pPr>
              <a:lnSpc>
                <a:spcPct val="150000"/>
              </a:lnSpc>
            </a:pP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ý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kiến</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组合 26">
            <a:extLst>
              <a:ext uri="{FF2B5EF4-FFF2-40B4-BE49-F238E27FC236}">
                <a16:creationId xmlns:a16="http://schemas.microsoft.com/office/drawing/2014/main" id="{7C218796-F790-44AE-A3D2-B5BE9DBEAF7B}"/>
              </a:ext>
            </a:extLst>
          </p:cNvPr>
          <p:cNvGrpSpPr/>
          <p:nvPr/>
        </p:nvGrpSpPr>
        <p:grpSpPr>
          <a:xfrm>
            <a:off x="397335" y="951420"/>
            <a:ext cx="1869788" cy="1746984"/>
            <a:chOff x="1809422" y="1855882"/>
            <a:chExt cx="1869788" cy="1746984"/>
          </a:xfrm>
        </p:grpSpPr>
        <p:pic>
          <p:nvPicPr>
            <p:cNvPr id="7" name="图片 27">
              <a:extLst>
                <a:ext uri="{FF2B5EF4-FFF2-40B4-BE49-F238E27FC236}">
                  <a16:creationId xmlns:a16="http://schemas.microsoft.com/office/drawing/2014/main" id="{7F095E84-7406-4F04-81B7-EFBB6383A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422" y="1855882"/>
              <a:ext cx="1869788" cy="1746984"/>
            </a:xfrm>
            <a:prstGeom prst="rect">
              <a:avLst/>
            </a:prstGeom>
          </p:spPr>
        </p:pic>
        <p:sp>
          <p:nvSpPr>
            <p:cNvPr id="8" name="文本框 28">
              <a:extLst>
                <a:ext uri="{FF2B5EF4-FFF2-40B4-BE49-F238E27FC236}">
                  <a16:creationId xmlns:a16="http://schemas.microsoft.com/office/drawing/2014/main" id="{8944E1AF-18DC-4A1A-942F-EC342DBF38C3}"/>
                </a:ext>
              </a:extLst>
            </p:cNvPr>
            <p:cNvSpPr txBox="1"/>
            <p:nvPr/>
          </p:nvSpPr>
          <p:spPr>
            <a:xfrm>
              <a:off x="2300528" y="2482685"/>
              <a:ext cx="887577" cy="75713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01</a:t>
              </a:r>
              <a:endParaRPr kumimoji="0" lang="zh-CN" alt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9" name="组合 29">
            <a:extLst>
              <a:ext uri="{FF2B5EF4-FFF2-40B4-BE49-F238E27FC236}">
                <a16:creationId xmlns:a16="http://schemas.microsoft.com/office/drawing/2014/main" id="{0D366896-48F7-40AD-8C4A-29BBCC4DDFCA}"/>
              </a:ext>
            </a:extLst>
          </p:cNvPr>
          <p:cNvGrpSpPr/>
          <p:nvPr/>
        </p:nvGrpSpPr>
        <p:grpSpPr>
          <a:xfrm>
            <a:off x="397335" y="2555508"/>
            <a:ext cx="1869788" cy="1746984"/>
            <a:chOff x="5110494" y="3656621"/>
            <a:chExt cx="1869788" cy="1746984"/>
          </a:xfrm>
        </p:grpSpPr>
        <p:pic>
          <p:nvPicPr>
            <p:cNvPr id="10" name="图片 30">
              <a:extLst>
                <a:ext uri="{FF2B5EF4-FFF2-40B4-BE49-F238E27FC236}">
                  <a16:creationId xmlns:a16="http://schemas.microsoft.com/office/drawing/2014/main" id="{A3BECD44-A797-4F53-B389-4610AC6DB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494" y="3656621"/>
              <a:ext cx="1869788" cy="1746984"/>
            </a:xfrm>
            <a:prstGeom prst="rect">
              <a:avLst/>
            </a:prstGeom>
          </p:spPr>
        </p:pic>
        <p:sp>
          <p:nvSpPr>
            <p:cNvPr id="11" name="文本框 31">
              <a:extLst>
                <a:ext uri="{FF2B5EF4-FFF2-40B4-BE49-F238E27FC236}">
                  <a16:creationId xmlns:a16="http://schemas.microsoft.com/office/drawing/2014/main" id="{6FE35CC3-DF8E-49FA-B16F-E67996AC5D62}"/>
                </a:ext>
              </a:extLst>
            </p:cNvPr>
            <p:cNvSpPr txBox="1"/>
            <p:nvPr/>
          </p:nvSpPr>
          <p:spPr>
            <a:xfrm>
              <a:off x="5601599" y="4133667"/>
              <a:ext cx="887577" cy="751168"/>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02</a:t>
              </a:r>
              <a:endParaRPr kumimoji="0" lang="zh-CN" alt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5" name="矩形 28">
            <a:extLst>
              <a:ext uri="{FF2B5EF4-FFF2-40B4-BE49-F238E27FC236}">
                <a16:creationId xmlns:a16="http://schemas.microsoft.com/office/drawing/2014/main" id="{4AA503E0-751A-4AA4-A0A7-D962962E711F}"/>
              </a:ext>
            </a:extLst>
          </p:cNvPr>
          <p:cNvSpPr/>
          <p:nvPr/>
        </p:nvSpPr>
        <p:spPr>
          <a:xfrm>
            <a:off x="4310901" y="312259"/>
            <a:ext cx="4323648" cy="1015663"/>
          </a:xfrm>
          <a:prstGeom prst="rect">
            <a:avLst/>
          </a:prstGeom>
        </p:spPr>
        <p:txBody>
          <a:bodyPr wrap="square">
            <a:spAutoFit/>
          </a:bodyPr>
          <a:lstStyle/>
          <a:p>
            <a:pPr>
              <a:lnSpc>
                <a:spcPct val="150000"/>
              </a:lnSpc>
            </a:pPr>
            <a:r>
              <a:rPr lang="en-US" altLang="en-US" sz="4500" b="1" dirty="0" err="1" smtClean="0">
                <a:solidFill>
                  <a:srgbClr val="FF0000"/>
                </a:solidFill>
                <a:latin typeface="Times New Roman" pitchFamily="18" charset="0"/>
                <a:cs typeface="Times New Roman" pitchFamily="18" charset="0"/>
              </a:rPr>
              <a:t>Yêu</a:t>
            </a:r>
            <a:r>
              <a:rPr lang="en-US" altLang="en-US" sz="4500" b="1" dirty="0" smtClean="0">
                <a:solidFill>
                  <a:srgbClr val="FF0000"/>
                </a:solidFill>
                <a:latin typeface="Times New Roman" pitchFamily="18" charset="0"/>
                <a:cs typeface="Times New Roman" pitchFamily="18" charset="0"/>
              </a:rPr>
              <a:t> </a:t>
            </a:r>
            <a:r>
              <a:rPr lang="en-US" altLang="en-US" sz="4500" b="1" dirty="0" err="1" smtClean="0">
                <a:solidFill>
                  <a:srgbClr val="FF0000"/>
                </a:solidFill>
                <a:latin typeface="Times New Roman" pitchFamily="18" charset="0"/>
                <a:cs typeface="Times New Roman" pitchFamily="18" charset="0"/>
              </a:rPr>
              <a:t>cầu</a:t>
            </a:r>
            <a:r>
              <a:rPr lang="en-US" altLang="en-US" sz="4500" b="1" dirty="0" smtClean="0">
                <a:solidFill>
                  <a:srgbClr val="FF0000"/>
                </a:solidFill>
                <a:latin typeface="Times New Roman" pitchFamily="18" charset="0"/>
                <a:cs typeface="Times New Roman" pitchFamily="18" charset="0"/>
              </a:rPr>
              <a:t> </a:t>
            </a:r>
            <a:r>
              <a:rPr lang="en-US" altLang="en-US" sz="4500" b="1" dirty="0" err="1" smtClean="0">
                <a:solidFill>
                  <a:srgbClr val="FF0000"/>
                </a:solidFill>
                <a:latin typeface="Times New Roman" pitchFamily="18" charset="0"/>
                <a:cs typeface="Times New Roman" pitchFamily="18" charset="0"/>
              </a:rPr>
              <a:t>cần</a:t>
            </a:r>
            <a:r>
              <a:rPr lang="en-US" altLang="en-US" sz="4500" b="1" dirty="0" smtClean="0">
                <a:solidFill>
                  <a:srgbClr val="FF0000"/>
                </a:solidFill>
                <a:latin typeface="Times New Roman" pitchFamily="18" charset="0"/>
                <a:cs typeface="Times New Roman" pitchFamily="18" charset="0"/>
              </a:rPr>
              <a:t> </a:t>
            </a:r>
            <a:r>
              <a:rPr lang="en-US" altLang="en-US" sz="4500" b="1" dirty="0" err="1" smtClean="0">
                <a:solidFill>
                  <a:srgbClr val="FF0000"/>
                </a:solidFill>
                <a:latin typeface="Times New Roman" pitchFamily="18" charset="0"/>
                <a:cs typeface="Times New Roman" pitchFamily="18" charset="0"/>
              </a:rPr>
              <a:t>đạt</a:t>
            </a:r>
            <a:endParaRPr lang="en-US" altLang="en-US" sz="45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26458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5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smtClean="0">
                <a:solidFill>
                  <a:srgbClr val="FF0000"/>
                </a:solidFill>
                <a:effectLst>
                  <a:reflection blurRad="6350" stA="55000" endA="300" endPos="45500" dir="5400000" sy="-100000" algn="bl" rotWithShape="0"/>
                </a:effectLst>
                <a:latin typeface="iCiel Crocante" panose="02000000000000000000" pitchFamily="2" charset="0"/>
              </a:rPr>
              <a:t>HĐ Tiếp nối</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472300" y="2633660"/>
            <a:ext cx="10084415" cy="1569660"/>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Cảm</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ơn</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họa</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mi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pPr marL="457200" indent="-457200">
              <a:lnSpc>
                <a:spcPct val="150000"/>
              </a:lnSpc>
              <a:buFontTx/>
              <a:buChar char="-"/>
            </a:pP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Ôn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tiết</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4 </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365" y="1366147"/>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Tree>
    <p:extLst>
      <p:ext uri="{BB962C8B-B14F-4D97-AF65-F5344CB8AC3E}">
        <p14:creationId xmlns:p14="http://schemas.microsoft.com/office/powerpoint/2010/main" val="4239081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068874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337399" y="3197422"/>
            <a:ext cx="690088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593"/>
            <a:ext cx="12192000" cy="7358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defTabSz="1172261">
              <a:defRPr/>
            </a:pPr>
            <a:endParaRPr lang="en-US" sz="2300">
              <a:solidFill>
                <a:prstClr val="white"/>
              </a:solidFill>
              <a:latin typeface="HP001 4H" panose="020B0603050302020204" pitchFamily="34" charset="0"/>
            </a:endParaRPr>
          </a:p>
        </p:txBody>
      </p:sp>
      <p:sp>
        <p:nvSpPr>
          <p:cNvPr id="10" name="Rounded Rectangle 9"/>
          <p:cNvSpPr/>
          <p:nvPr/>
        </p:nvSpPr>
        <p:spPr>
          <a:xfrm>
            <a:off x="375043" y="1306561"/>
            <a:ext cx="1199151" cy="14135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defTabSz="1172261">
              <a:defRPr/>
            </a:pPr>
            <a:endParaRPr lang="en-US" sz="2300">
              <a:solidFill>
                <a:prstClr val="white"/>
              </a:solidFill>
              <a:latin typeface="HP001 4H" panose="020B0603050302020204" pitchFamily="34" charset="0"/>
            </a:endParaRPr>
          </a:p>
        </p:txBody>
      </p:sp>
      <p:sp>
        <p:nvSpPr>
          <p:cNvPr id="8" name="TextBox 7"/>
          <p:cNvSpPr txBox="1"/>
          <p:nvPr/>
        </p:nvSpPr>
        <p:spPr>
          <a:xfrm>
            <a:off x="325896" y="1645227"/>
            <a:ext cx="1293517" cy="1226366"/>
          </a:xfrm>
          <a:prstGeom prst="rect">
            <a:avLst/>
          </a:prstGeom>
          <a:noFill/>
        </p:spPr>
        <p:txBody>
          <a:bodyPr wrap="square" lIns="117226" tIns="58613" rIns="117226" bIns="58613" rtlCol="0">
            <a:spAutoFit/>
          </a:bodyPr>
          <a:lstStyle/>
          <a:p>
            <a:pPr algn="ctr" defTabSz="1172261">
              <a:defRPr/>
            </a:pPr>
            <a:r>
              <a:rPr lang="en-US" sz="2400" b="1" dirty="0" err="1">
                <a:solidFill>
                  <a:srgbClr val="FF0000"/>
                </a:solidFill>
                <a:latin typeface="HP001 4H" panose="020B0603050302020204" pitchFamily="34" charset="0"/>
                <a:cs typeface="Times New Roman" pitchFamily="18" charset="0"/>
              </a:rPr>
              <a:t>Vở</a:t>
            </a:r>
            <a:endParaRPr lang="en-US" sz="2400" b="1" dirty="0">
              <a:solidFill>
                <a:srgbClr val="FF0000"/>
              </a:solidFill>
              <a:latin typeface="HP001 4H" panose="020B0603050302020204" pitchFamily="34" charset="0"/>
              <a:cs typeface="Times New Roman" pitchFamily="18" charset="0"/>
            </a:endParaRPr>
          </a:p>
          <a:p>
            <a:pPr algn="ctr" defTabSz="1172261">
              <a:defRPr/>
            </a:pPr>
            <a:r>
              <a:rPr lang="en-US" sz="2400" b="1" smtClean="0">
                <a:solidFill>
                  <a:srgbClr val="FF0000"/>
                </a:solidFill>
                <a:latin typeface="HP001 4H" panose="020B0603050302020204" pitchFamily="34" charset="0"/>
                <a:cs typeface="Times New Roman" pitchFamily="18" charset="0"/>
              </a:rPr>
              <a:t>Tiếng Việt</a:t>
            </a:r>
            <a:endParaRPr lang="en-US" sz="2400" b="1" dirty="0">
              <a:solidFill>
                <a:srgbClr val="FF0000"/>
              </a:solidFill>
              <a:latin typeface="HP001 4H" panose="020B0603050302020204" pitchFamily="34" charset="0"/>
              <a:cs typeface="Times New Roman" pitchFamily="18" charset="0"/>
            </a:endParaRPr>
          </a:p>
        </p:txBody>
      </p:sp>
      <p:pic>
        <p:nvPicPr>
          <p:cNvPr id="11" name="图片 40964" descr="1-4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79" y="-158172"/>
            <a:ext cx="132715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FEA66F5-FD50-4DD8-AB4A-C54262D6B7D9}"/>
              </a:ext>
            </a:extLst>
          </p:cNvPr>
          <p:cNvSpPr txBox="1"/>
          <p:nvPr/>
        </p:nvSpPr>
        <p:spPr>
          <a:xfrm>
            <a:off x="2781627" y="2247414"/>
            <a:ext cx="2667636" cy="753160"/>
          </a:xfrm>
          <a:prstGeom prst="rect">
            <a:avLst/>
          </a:prstGeom>
          <a:noFill/>
        </p:spPr>
        <p:txBody>
          <a:bodyPr wrap="square" lIns="117226" tIns="58613" rIns="117226" bIns="58613">
            <a:spAutoFit/>
          </a:bodyPr>
          <a:lstStyle/>
          <a:p>
            <a:pPr defTabSz="1172261" fontAlgn="base">
              <a:lnSpc>
                <a:spcPct val="125000"/>
              </a:lnSpc>
              <a:spcBef>
                <a:spcPct val="0"/>
              </a:spcBef>
              <a:spcAft>
                <a:spcPct val="0"/>
              </a:spcAft>
              <a:defRPr/>
            </a:pPr>
            <a:r>
              <a:rPr lang="en-US" sz="3300" b="1" dirty="0">
                <a:solidFill>
                  <a:srgbClr val="000000">
                    <a:lumMod val="95000"/>
                    <a:lumOff val="5000"/>
                  </a:srgbClr>
                </a:solidFill>
                <a:latin typeface="HP001 4H" panose="020B0603050302020204" pitchFamily="34" charset="0"/>
                <a:cs typeface="Times New Roman"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282" y="70056"/>
            <a:ext cx="9362505" cy="7109446"/>
          </a:xfrm>
          <a:prstGeom prst="rect">
            <a:avLst/>
          </a:prstGeom>
        </p:spPr>
      </p:pic>
      <p:sp>
        <p:nvSpPr>
          <p:cNvPr id="12" name="TextBox 11"/>
          <p:cNvSpPr txBox="1"/>
          <p:nvPr/>
        </p:nvSpPr>
        <p:spPr>
          <a:xfrm>
            <a:off x="2641601" y="381000"/>
            <a:ext cx="9163513" cy="714688"/>
          </a:xfrm>
          <a:prstGeom prst="rect">
            <a:avLst/>
          </a:prstGeom>
          <a:noFill/>
        </p:spPr>
        <p:txBody>
          <a:bodyPr wrap="square" lIns="117226" tIns="58613" rIns="117226" bIns="58613">
            <a:spAutoFit/>
          </a:bodyPr>
          <a:lstStyle/>
          <a:p>
            <a:pPr defTabSz="1172261" fontAlgn="base">
              <a:lnSpc>
                <a:spcPct val="125000"/>
              </a:lnSpc>
              <a:spcBef>
                <a:spcPct val="0"/>
              </a:spcBef>
              <a:spcAft>
                <a:spcPct val="0"/>
              </a:spcAft>
              <a:defRPr/>
            </a:pPr>
            <a:r>
              <a:rPr lang="en-US" sz="3100" b="1" dirty="0">
                <a:solidFill>
                  <a:schemeClr val="bg1">
                    <a:lumMod val="10000"/>
                  </a:schemeClr>
                </a:solidFill>
                <a:latin typeface="HP001 4H" panose="020B0603050302020204" pitchFamily="34" charset="0"/>
                <a:cs typeface="Times New Roman" pitchFamily="18" charset="0"/>
              </a:rPr>
              <a:t>    </a:t>
            </a:r>
            <a:r>
              <a:rPr lang="en-US" sz="3100" b="1" dirty="0" err="1">
                <a:solidFill>
                  <a:schemeClr val="bg1">
                    <a:lumMod val="10000"/>
                  </a:schemeClr>
                </a:solidFill>
                <a:latin typeface="HP001 4H" panose="020B0603050302020204" pitchFamily="34" charset="0"/>
                <a:cs typeface="Times New Roman" pitchFamily="18" charset="0"/>
              </a:rPr>
              <a:t>Thứ</a:t>
            </a:r>
            <a:r>
              <a:rPr lang="en-US" sz="3100" b="1" dirty="0">
                <a:solidFill>
                  <a:schemeClr val="bg1">
                    <a:lumMod val="10000"/>
                  </a:schemeClr>
                </a:solidFill>
                <a:latin typeface="HP001 4H" panose="020B0603050302020204" pitchFamily="34" charset="0"/>
                <a:cs typeface="Times New Roman" pitchFamily="18" charset="0"/>
              </a:rPr>
              <a:t> </a:t>
            </a:r>
            <a:r>
              <a:rPr lang="en-US" sz="3100" b="1" dirty="0" err="1">
                <a:solidFill>
                  <a:schemeClr val="bg1">
                    <a:lumMod val="10000"/>
                  </a:schemeClr>
                </a:solidFill>
                <a:latin typeface="HP001 4H" panose="020B0603050302020204" pitchFamily="34" charset="0"/>
                <a:cs typeface="Times New Roman" pitchFamily="18" charset="0"/>
              </a:rPr>
              <a:t>ba</a:t>
            </a:r>
            <a:r>
              <a:rPr lang="en-US" sz="3100" b="1" dirty="0">
                <a:solidFill>
                  <a:schemeClr val="bg1">
                    <a:lumMod val="10000"/>
                  </a:schemeClr>
                </a:solidFill>
                <a:latin typeface="HP001 4H" panose="020B0603050302020204" pitchFamily="34" charset="0"/>
                <a:cs typeface="Times New Roman" pitchFamily="18" charset="0"/>
              </a:rPr>
              <a:t> </a:t>
            </a:r>
            <a:r>
              <a:rPr lang="en-US" sz="3100" b="1" dirty="0" err="1">
                <a:solidFill>
                  <a:schemeClr val="bg1">
                    <a:lumMod val="10000"/>
                  </a:schemeClr>
                </a:solidFill>
                <a:latin typeface="HP001 4H" panose="020B0603050302020204" pitchFamily="34" charset="0"/>
                <a:cs typeface="Times New Roman" pitchFamily="18" charset="0"/>
              </a:rPr>
              <a:t>ngày</a:t>
            </a:r>
            <a:r>
              <a:rPr lang="en-US" sz="3100" b="1" dirty="0">
                <a:solidFill>
                  <a:schemeClr val="bg1">
                    <a:lumMod val="10000"/>
                  </a:schemeClr>
                </a:solidFill>
                <a:latin typeface="HP001 4H" panose="020B0603050302020204" pitchFamily="34" charset="0"/>
                <a:cs typeface="Times New Roman" pitchFamily="18" charset="0"/>
              </a:rPr>
              <a:t> </a:t>
            </a:r>
            <a:r>
              <a:rPr lang="en-US" sz="3100" b="1" dirty="0" smtClean="0">
                <a:solidFill>
                  <a:schemeClr val="bg1">
                    <a:lumMod val="10000"/>
                  </a:schemeClr>
                </a:solidFill>
                <a:latin typeface="HP001 4H" panose="020B0603050302020204" pitchFamily="34" charset="0"/>
                <a:cs typeface="Times New Roman" pitchFamily="18" charset="0"/>
              </a:rPr>
              <a:t> </a:t>
            </a:r>
            <a:r>
              <a:rPr lang="en-US" sz="3100" b="1" dirty="0" err="1">
                <a:solidFill>
                  <a:schemeClr val="bg1">
                    <a:lumMod val="10000"/>
                  </a:schemeClr>
                </a:solidFill>
                <a:latin typeface="HP001 4H" panose="020B0603050302020204" pitchFamily="34" charset="0"/>
                <a:cs typeface="Times New Roman" pitchFamily="18" charset="0"/>
              </a:rPr>
              <a:t>tháng</a:t>
            </a:r>
            <a:r>
              <a:rPr lang="en-US" sz="3100" b="1" dirty="0">
                <a:solidFill>
                  <a:schemeClr val="bg1">
                    <a:lumMod val="10000"/>
                  </a:schemeClr>
                </a:solidFill>
                <a:latin typeface="HP001 4H" panose="020B0603050302020204" pitchFamily="34" charset="0"/>
                <a:cs typeface="Times New Roman" pitchFamily="18" charset="0"/>
              </a:rPr>
              <a:t> </a:t>
            </a:r>
            <a:r>
              <a:rPr lang="en-US" sz="3100" b="1" dirty="0" smtClean="0">
                <a:solidFill>
                  <a:schemeClr val="bg1">
                    <a:lumMod val="10000"/>
                  </a:schemeClr>
                </a:solidFill>
                <a:latin typeface="HP001 4H" panose="020B0603050302020204" pitchFamily="34" charset="0"/>
                <a:cs typeface="Times New Roman" pitchFamily="18" charset="0"/>
              </a:rPr>
              <a:t> </a:t>
            </a:r>
            <a:r>
              <a:rPr lang="en-US" sz="3100" b="1" dirty="0" err="1">
                <a:solidFill>
                  <a:schemeClr val="bg1">
                    <a:lumMod val="10000"/>
                  </a:schemeClr>
                </a:solidFill>
                <a:latin typeface="HP001 4H" panose="020B0603050302020204" pitchFamily="34" charset="0"/>
                <a:cs typeface="Times New Roman" pitchFamily="18" charset="0"/>
              </a:rPr>
              <a:t>năm</a:t>
            </a:r>
            <a:r>
              <a:rPr lang="en-US" sz="3100" b="1" dirty="0">
                <a:solidFill>
                  <a:schemeClr val="bg1">
                    <a:lumMod val="10000"/>
                  </a:schemeClr>
                </a:solidFill>
                <a:latin typeface="HP001 4H" panose="020B0603050302020204" pitchFamily="34" charset="0"/>
                <a:cs typeface="Times New Roman" pitchFamily="18" charset="0"/>
              </a:rPr>
              <a:t> </a:t>
            </a:r>
            <a:r>
              <a:rPr lang="en-US" sz="3100" b="1" dirty="0" smtClean="0">
                <a:solidFill>
                  <a:schemeClr val="bg1">
                    <a:lumMod val="10000"/>
                  </a:schemeClr>
                </a:solidFill>
                <a:latin typeface="HP001 4H" panose="020B0603050302020204" pitchFamily="34" charset="0"/>
                <a:cs typeface="Times New Roman" pitchFamily="18" charset="0"/>
              </a:rPr>
              <a:t>2022</a:t>
            </a:r>
            <a:endParaRPr lang="en-US" sz="3100" b="1" dirty="0">
              <a:solidFill>
                <a:schemeClr val="bg1">
                  <a:lumMod val="10000"/>
                </a:schemeClr>
              </a:solidFill>
              <a:latin typeface="HP001 4H" panose="020B0603050302020204" pitchFamily="34" charset="0"/>
              <a:cs typeface="Times New Roman" pitchFamily="18" charset="0"/>
            </a:endParaRPr>
          </a:p>
        </p:txBody>
      </p:sp>
      <p:sp>
        <p:nvSpPr>
          <p:cNvPr id="17" name="TextBox 16"/>
          <p:cNvSpPr txBox="1"/>
          <p:nvPr/>
        </p:nvSpPr>
        <p:spPr>
          <a:xfrm>
            <a:off x="5442825" y="966503"/>
            <a:ext cx="2667636" cy="714688"/>
          </a:xfrm>
          <a:prstGeom prst="rect">
            <a:avLst/>
          </a:prstGeom>
          <a:noFill/>
        </p:spPr>
        <p:txBody>
          <a:bodyPr wrap="square" lIns="117226" tIns="58613" rIns="117226" bIns="58613">
            <a:spAutoFit/>
          </a:bodyPr>
          <a:lstStyle/>
          <a:p>
            <a:pPr defTabSz="1172261" fontAlgn="base">
              <a:lnSpc>
                <a:spcPct val="125000"/>
              </a:lnSpc>
              <a:spcBef>
                <a:spcPct val="0"/>
              </a:spcBef>
              <a:spcAft>
                <a:spcPct val="0"/>
              </a:spcAft>
              <a:defRPr/>
            </a:pPr>
            <a:r>
              <a:rPr lang="en-US" sz="3100" b="1">
                <a:solidFill>
                  <a:schemeClr val="bg1">
                    <a:lumMod val="10000"/>
                  </a:schemeClr>
                </a:solidFill>
                <a:latin typeface="HP001 4H" panose="020B0603050302020204" pitchFamily="34" charset="0"/>
                <a:cs typeface="Times New Roman" pitchFamily="18" charset="0"/>
              </a:rPr>
              <a:t> </a:t>
            </a:r>
            <a:r>
              <a:rPr lang="en-US" sz="3100" b="1" smtClean="0">
                <a:solidFill>
                  <a:schemeClr val="bg1">
                    <a:lumMod val="10000"/>
                  </a:schemeClr>
                </a:solidFill>
                <a:latin typeface="HP001 4H" panose="020B0603050302020204" pitchFamily="34" charset="0"/>
                <a:cs typeface="Times New Roman" pitchFamily="18" charset="0"/>
              </a:rPr>
              <a:t>Tiếng Việt</a:t>
            </a:r>
            <a:endParaRPr lang="en-US" sz="3100" b="1" dirty="0">
              <a:solidFill>
                <a:schemeClr val="bg1">
                  <a:lumMod val="10000"/>
                </a:schemeClr>
              </a:solidFill>
              <a:latin typeface="HP001 4H" panose="020B0603050302020204" pitchFamily="34" charset="0"/>
              <a:cs typeface="Times New Roman" pitchFamily="18" charset="0"/>
            </a:endParaRPr>
          </a:p>
        </p:txBody>
      </p:sp>
      <p:sp>
        <p:nvSpPr>
          <p:cNvPr id="18" name="TextBox 17"/>
          <p:cNvSpPr txBox="1"/>
          <p:nvPr/>
        </p:nvSpPr>
        <p:spPr>
          <a:xfrm>
            <a:off x="3117851" y="1564376"/>
            <a:ext cx="7502799" cy="714688"/>
          </a:xfrm>
          <a:prstGeom prst="rect">
            <a:avLst/>
          </a:prstGeom>
          <a:noFill/>
        </p:spPr>
        <p:txBody>
          <a:bodyPr wrap="square" lIns="117226" tIns="58613" rIns="117226" bIns="58613">
            <a:spAutoFit/>
          </a:bodyPr>
          <a:lstStyle/>
          <a:p>
            <a:pPr defTabSz="1172261" fontAlgn="base">
              <a:lnSpc>
                <a:spcPct val="125000"/>
              </a:lnSpc>
              <a:spcBef>
                <a:spcPct val="0"/>
              </a:spcBef>
              <a:spcAft>
                <a:spcPct val="0"/>
              </a:spcAft>
              <a:defRPr/>
            </a:pPr>
            <a:r>
              <a:rPr lang="en-US" sz="3100" b="1" dirty="0" err="1" smtClean="0">
                <a:solidFill>
                  <a:srgbClr val="FF0000"/>
                </a:solidFill>
                <a:latin typeface="HP001 4H" panose="020B0603050302020204" pitchFamily="34" charset="0"/>
                <a:cs typeface="Times New Roman" pitchFamily="18" charset="0"/>
              </a:rPr>
              <a:t>Nói</a:t>
            </a:r>
            <a:r>
              <a:rPr lang="en-US" sz="3100" b="1" dirty="0" smtClean="0">
                <a:solidFill>
                  <a:srgbClr val="FF0000"/>
                </a:solidFill>
                <a:latin typeface="HP001 4H" panose="020B0603050302020204" pitchFamily="34" charset="0"/>
                <a:cs typeface="Times New Roman" pitchFamily="18" charset="0"/>
              </a:rPr>
              <a:t> </a:t>
            </a:r>
            <a:r>
              <a:rPr lang="en-US" sz="3100" b="1" dirty="0" err="1" smtClean="0">
                <a:solidFill>
                  <a:srgbClr val="FF0000"/>
                </a:solidFill>
                <a:latin typeface="HP001 4H" panose="020B0603050302020204" pitchFamily="34" charset="0"/>
                <a:cs typeface="Times New Roman" pitchFamily="18" charset="0"/>
              </a:rPr>
              <a:t>và</a:t>
            </a:r>
            <a:r>
              <a:rPr lang="en-US" sz="3100" b="1" dirty="0" smtClean="0">
                <a:solidFill>
                  <a:srgbClr val="FF0000"/>
                </a:solidFill>
                <a:latin typeface="HP001 4H" panose="020B0603050302020204" pitchFamily="34" charset="0"/>
                <a:cs typeface="Times New Roman" pitchFamily="18" charset="0"/>
              </a:rPr>
              <a:t> </a:t>
            </a:r>
            <a:r>
              <a:rPr lang="en-US" sz="3100" b="1" dirty="0" err="1" smtClean="0">
                <a:solidFill>
                  <a:srgbClr val="FF0000"/>
                </a:solidFill>
                <a:latin typeface="HP001 4H" panose="020B0603050302020204" pitchFamily="34" charset="0"/>
                <a:cs typeface="Times New Roman" pitchFamily="18" charset="0"/>
              </a:rPr>
              <a:t>nghe</a:t>
            </a:r>
            <a:r>
              <a:rPr lang="en-US" sz="3100" b="1" dirty="0" smtClean="0">
                <a:solidFill>
                  <a:srgbClr val="FF0000"/>
                </a:solidFill>
                <a:latin typeface="HP001 4H" panose="020B0603050302020204" pitchFamily="34" charset="0"/>
                <a:cs typeface="Times New Roman" pitchFamily="18" charset="0"/>
              </a:rPr>
              <a:t>: </a:t>
            </a:r>
            <a:r>
              <a:rPr lang="en-US" sz="3100" b="1" dirty="0" err="1" smtClean="0">
                <a:solidFill>
                  <a:srgbClr val="FF0000"/>
                </a:solidFill>
                <a:latin typeface="HP001 4H" panose="020B0603050302020204" pitchFamily="34" charset="0"/>
                <a:cs typeface="Times New Roman" pitchFamily="18" charset="0"/>
              </a:rPr>
              <a:t>Kể</a:t>
            </a:r>
            <a:r>
              <a:rPr lang="en-US" sz="3100" b="1" dirty="0" smtClean="0">
                <a:solidFill>
                  <a:srgbClr val="FF0000"/>
                </a:solidFill>
                <a:latin typeface="HP001 4H" panose="020B0603050302020204" pitchFamily="34" charset="0"/>
                <a:cs typeface="Times New Roman" pitchFamily="18" charset="0"/>
              </a:rPr>
              <a:t> </a:t>
            </a:r>
            <a:r>
              <a:rPr lang="en-US" sz="3100" b="1" dirty="0" err="1" smtClean="0">
                <a:solidFill>
                  <a:srgbClr val="FF0000"/>
                </a:solidFill>
                <a:latin typeface="HP001 4H" panose="020B0603050302020204" pitchFamily="34" charset="0"/>
                <a:cs typeface="Times New Roman" pitchFamily="18" charset="0"/>
              </a:rPr>
              <a:t>chuyện</a:t>
            </a:r>
            <a:r>
              <a:rPr lang="en-US" sz="3100" b="1" dirty="0" smtClean="0">
                <a:solidFill>
                  <a:srgbClr val="FF0000"/>
                </a:solidFill>
                <a:latin typeface="HP001 4H" panose="020B0603050302020204" pitchFamily="34" charset="0"/>
                <a:cs typeface="Times New Roman" pitchFamily="18" charset="0"/>
              </a:rPr>
              <a:t> </a:t>
            </a:r>
            <a:r>
              <a:rPr lang="en-US" sz="3100" b="1" dirty="0" err="1" smtClean="0">
                <a:solidFill>
                  <a:srgbClr val="FF0000"/>
                </a:solidFill>
                <a:latin typeface="HP001 4H" panose="020B0603050302020204" pitchFamily="34" charset="0"/>
                <a:cs typeface="Times New Roman" pitchFamily="18" charset="0"/>
              </a:rPr>
              <a:t>Cảm</a:t>
            </a:r>
            <a:r>
              <a:rPr lang="en-US" sz="3100" b="1" dirty="0" smtClean="0">
                <a:solidFill>
                  <a:srgbClr val="FF0000"/>
                </a:solidFill>
                <a:latin typeface="HP001 4H" panose="020B0603050302020204" pitchFamily="34" charset="0"/>
                <a:cs typeface="Times New Roman" pitchFamily="18" charset="0"/>
              </a:rPr>
              <a:t> </a:t>
            </a:r>
            <a:r>
              <a:rPr lang="en-US" sz="3100" b="1" dirty="0" err="1" smtClean="0">
                <a:solidFill>
                  <a:srgbClr val="FF0000"/>
                </a:solidFill>
                <a:latin typeface="HP001 4H" panose="020B0603050302020204" pitchFamily="34" charset="0"/>
                <a:cs typeface="Times New Roman" pitchFamily="18" charset="0"/>
              </a:rPr>
              <a:t>ơn</a:t>
            </a:r>
            <a:r>
              <a:rPr lang="en-US" sz="3100" b="1" dirty="0" smtClean="0">
                <a:solidFill>
                  <a:srgbClr val="FF0000"/>
                </a:solidFill>
                <a:latin typeface="HP001 4H" panose="020B0603050302020204" pitchFamily="34" charset="0"/>
                <a:cs typeface="Times New Roman" pitchFamily="18" charset="0"/>
              </a:rPr>
              <a:t> </a:t>
            </a:r>
            <a:r>
              <a:rPr lang="en-US" sz="3100" b="1" dirty="0" err="1" smtClean="0">
                <a:solidFill>
                  <a:srgbClr val="FF0000"/>
                </a:solidFill>
                <a:latin typeface="HP001 4H" panose="020B0603050302020204" pitchFamily="34" charset="0"/>
                <a:cs typeface="Times New Roman" pitchFamily="18" charset="0"/>
              </a:rPr>
              <a:t>họa</a:t>
            </a:r>
            <a:r>
              <a:rPr lang="en-US" sz="3100" b="1" dirty="0" smtClean="0">
                <a:solidFill>
                  <a:srgbClr val="FF0000"/>
                </a:solidFill>
                <a:latin typeface="HP001 4H" panose="020B0603050302020204" pitchFamily="34" charset="0"/>
                <a:cs typeface="Times New Roman" pitchFamily="18" charset="0"/>
              </a:rPr>
              <a:t> mi</a:t>
            </a:r>
            <a:endParaRPr lang="en-US" sz="3100" b="1" dirty="0">
              <a:solidFill>
                <a:srgbClr val="FF0000"/>
              </a:solidFill>
              <a:latin typeface="HP001 4H" panose="020B0603050302020204" pitchFamily="34" charset="0"/>
              <a:cs typeface="Times New Roman" pitchFamily="18" charset="0"/>
            </a:endParaRPr>
          </a:p>
        </p:txBody>
      </p:sp>
    </p:spTree>
    <p:extLst>
      <p:ext uri="{BB962C8B-B14F-4D97-AF65-F5344CB8AC3E}">
        <p14:creationId xmlns:p14="http://schemas.microsoft.com/office/powerpoint/2010/main" val="4188278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a:extLst>
              <a:ext uri="{FF2B5EF4-FFF2-40B4-BE49-F238E27FC236}">
                <a16:creationId xmlns:a16="http://schemas.microsoft.com/office/drawing/2014/main" id="{7598163E-90F7-46C0-8A18-C19FD30FFE02}"/>
              </a:ext>
            </a:extLst>
          </p:cNvPr>
          <p:cNvSpPr/>
          <p:nvPr/>
        </p:nvSpPr>
        <p:spPr>
          <a:xfrm>
            <a:off x="2476091" y="1510216"/>
            <a:ext cx="10176654" cy="830997"/>
          </a:xfrm>
          <a:prstGeom prst="rect">
            <a:avLst/>
          </a:prstGeom>
        </p:spPr>
        <p:txBody>
          <a:bodyPr wrap="square">
            <a:spAutoFit/>
          </a:bodyPr>
          <a:lstStyle/>
          <a:p>
            <a:pPr>
              <a:lnSpc>
                <a:spcPct val="150000"/>
              </a:lnSpc>
            </a:pP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nội</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dung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ơn</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họa</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mi.</a:t>
            </a:r>
            <a:endPar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矩形 31">
            <a:extLst>
              <a:ext uri="{FF2B5EF4-FFF2-40B4-BE49-F238E27FC236}">
                <a16:creationId xmlns:a16="http://schemas.microsoft.com/office/drawing/2014/main" id="{3A0EE0AF-7B98-48C5-9D0B-64AB8A427DAB}"/>
              </a:ext>
            </a:extLst>
          </p:cNvPr>
          <p:cNvSpPr/>
          <p:nvPr/>
        </p:nvSpPr>
        <p:spPr>
          <a:xfrm>
            <a:off x="2476091" y="2952725"/>
            <a:ext cx="9528069" cy="830997"/>
          </a:xfrm>
          <a:prstGeom prst="rect">
            <a:avLst/>
          </a:prstGeom>
        </p:spPr>
        <p:txBody>
          <a:bodyPr wrap="square">
            <a:spAutoFit/>
          </a:bodyPr>
          <a:lstStyle/>
          <a:p>
            <a:pPr>
              <a:lnSpc>
                <a:spcPct val="150000"/>
              </a:lnSpc>
            </a:pP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ý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kiến</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alt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组合 26">
            <a:extLst>
              <a:ext uri="{FF2B5EF4-FFF2-40B4-BE49-F238E27FC236}">
                <a16:creationId xmlns:a16="http://schemas.microsoft.com/office/drawing/2014/main" id="{7C218796-F790-44AE-A3D2-B5BE9DBEAF7B}"/>
              </a:ext>
            </a:extLst>
          </p:cNvPr>
          <p:cNvGrpSpPr/>
          <p:nvPr/>
        </p:nvGrpSpPr>
        <p:grpSpPr>
          <a:xfrm>
            <a:off x="397335" y="951420"/>
            <a:ext cx="1869788" cy="1746984"/>
            <a:chOff x="1809422" y="1855882"/>
            <a:chExt cx="1869788" cy="1746984"/>
          </a:xfrm>
        </p:grpSpPr>
        <p:pic>
          <p:nvPicPr>
            <p:cNvPr id="7" name="图片 27">
              <a:extLst>
                <a:ext uri="{FF2B5EF4-FFF2-40B4-BE49-F238E27FC236}">
                  <a16:creationId xmlns:a16="http://schemas.microsoft.com/office/drawing/2014/main" id="{7F095E84-7406-4F04-81B7-EFBB6383A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422" y="1855882"/>
              <a:ext cx="1869788" cy="1746984"/>
            </a:xfrm>
            <a:prstGeom prst="rect">
              <a:avLst/>
            </a:prstGeom>
          </p:spPr>
        </p:pic>
        <p:sp>
          <p:nvSpPr>
            <p:cNvPr id="8" name="文本框 28">
              <a:extLst>
                <a:ext uri="{FF2B5EF4-FFF2-40B4-BE49-F238E27FC236}">
                  <a16:creationId xmlns:a16="http://schemas.microsoft.com/office/drawing/2014/main" id="{8944E1AF-18DC-4A1A-942F-EC342DBF38C3}"/>
                </a:ext>
              </a:extLst>
            </p:cNvPr>
            <p:cNvSpPr txBox="1"/>
            <p:nvPr/>
          </p:nvSpPr>
          <p:spPr>
            <a:xfrm>
              <a:off x="2300528" y="2482685"/>
              <a:ext cx="887577" cy="75713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01</a:t>
              </a:r>
              <a:endParaRPr kumimoji="0" lang="zh-CN" alt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9" name="组合 29">
            <a:extLst>
              <a:ext uri="{FF2B5EF4-FFF2-40B4-BE49-F238E27FC236}">
                <a16:creationId xmlns:a16="http://schemas.microsoft.com/office/drawing/2014/main" id="{0D366896-48F7-40AD-8C4A-29BBCC4DDFCA}"/>
              </a:ext>
            </a:extLst>
          </p:cNvPr>
          <p:cNvGrpSpPr/>
          <p:nvPr/>
        </p:nvGrpSpPr>
        <p:grpSpPr>
          <a:xfrm>
            <a:off x="397335" y="2555508"/>
            <a:ext cx="1869788" cy="1746984"/>
            <a:chOff x="5110494" y="3656621"/>
            <a:chExt cx="1869788" cy="1746984"/>
          </a:xfrm>
        </p:grpSpPr>
        <p:pic>
          <p:nvPicPr>
            <p:cNvPr id="10" name="图片 30">
              <a:extLst>
                <a:ext uri="{FF2B5EF4-FFF2-40B4-BE49-F238E27FC236}">
                  <a16:creationId xmlns:a16="http://schemas.microsoft.com/office/drawing/2014/main" id="{A3BECD44-A797-4F53-B389-4610AC6DB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494" y="3656621"/>
              <a:ext cx="1869788" cy="1746984"/>
            </a:xfrm>
            <a:prstGeom prst="rect">
              <a:avLst/>
            </a:prstGeom>
          </p:spPr>
        </p:pic>
        <p:sp>
          <p:nvSpPr>
            <p:cNvPr id="11" name="文本框 31">
              <a:extLst>
                <a:ext uri="{FF2B5EF4-FFF2-40B4-BE49-F238E27FC236}">
                  <a16:creationId xmlns:a16="http://schemas.microsoft.com/office/drawing/2014/main" id="{6FE35CC3-DF8E-49FA-B16F-E67996AC5D62}"/>
                </a:ext>
              </a:extLst>
            </p:cNvPr>
            <p:cNvSpPr txBox="1"/>
            <p:nvPr/>
          </p:nvSpPr>
          <p:spPr>
            <a:xfrm>
              <a:off x="5601599" y="4133667"/>
              <a:ext cx="887577" cy="751168"/>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02</a:t>
              </a:r>
              <a:endParaRPr kumimoji="0" lang="zh-CN" alt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5" name="矩形 28">
            <a:extLst>
              <a:ext uri="{FF2B5EF4-FFF2-40B4-BE49-F238E27FC236}">
                <a16:creationId xmlns:a16="http://schemas.microsoft.com/office/drawing/2014/main" id="{4AA503E0-751A-4AA4-A0A7-D962962E711F}"/>
              </a:ext>
            </a:extLst>
          </p:cNvPr>
          <p:cNvSpPr/>
          <p:nvPr/>
        </p:nvSpPr>
        <p:spPr>
          <a:xfrm>
            <a:off x="4310901" y="312259"/>
            <a:ext cx="4323648" cy="1015663"/>
          </a:xfrm>
          <a:prstGeom prst="rect">
            <a:avLst/>
          </a:prstGeom>
        </p:spPr>
        <p:txBody>
          <a:bodyPr wrap="square">
            <a:spAutoFit/>
          </a:bodyPr>
          <a:lstStyle/>
          <a:p>
            <a:pPr>
              <a:lnSpc>
                <a:spcPct val="150000"/>
              </a:lnSpc>
            </a:pPr>
            <a:r>
              <a:rPr lang="en-US" altLang="en-US" sz="4500" b="1" dirty="0" err="1" smtClean="0">
                <a:solidFill>
                  <a:srgbClr val="FF0000"/>
                </a:solidFill>
                <a:latin typeface="Times New Roman" pitchFamily="18" charset="0"/>
                <a:cs typeface="Times New Roman" pitchFamily="18" charset="0"/>
              </a:rPr>
              <a:t>Yêu</a:t>
            </a:r>
            <a:r>
              <a:rPr lang="en-US" altLang="en-US" sz="4500" b="1" dirty="0" smtClean="0">
                <a:solidFill>
                  <a:srgbClr val="FF0000"/>
                </a:solidFill>
                <a:latin typeface="Times New Roman" pitchFamily="18" charset="0"/>
                <a:cs typeface="Times New Roman" pitchFamily="18" charset="0"/>
              </a:rPr>
              <a:t> </a:t>
            </a:r>
            <a:r>
              <a:rPr lang="en-US" altLang="en-US" sz="4500" b="1" dirty="0" err="1" smtClean="0">
                <a:solidFill>
                  <a:srgbClr val="FF0000"/>
                </a:solidFill>
                <a:latin typeface="Times New Roman" pitchFamily="18" charset="0"/>
                <a:cs typeface="Times New Roman" pitchFamily="18" charset="0"/>
              </a:rPr>
              <a:t>cầu</a:t>
            </a:r>
            <a:r>
              <a:rPr lang="en-US" altLang="en-US" sz="4500" b="1" dirty="0" smtClean="0">
                <a:solidFill>
                  <a:srgbClr val="FF0000"/>
                </a:solidFill>
                <a:latin typeface="Times New Roman" pitchFamily="18" charset="0"/>
                <a:cs typeface="Times New Roman" pitchFamily="18" charset="0"/>
              </a:rPr>
              <a:t> </a:t>
            </a:r>
            <a:r>
              <a:rPr lang="en-US" altLang="en-US" sz="4500" b="1" dirty="0" err="1" smtClean="0">
                <a:solidFill>
                  <a:srgbClr val="FF0000"/>
                </a:solidFill>
                <a:latin typeface="Times New Roman" pitchFamily="18" charset="0"/>
                <a:cs typeface="Times New Roman" pitchFamily="18" charset="0"/>
              </a:rPr>
              <a:t>cần</a:t>
            </a:r>
            <a:r>
              <a:rPr lang="en-US" altLang="en-US" sz="4500" b="1" dirty="0" smtClean="0">
                <a:solidFill>
                  <a:srgbClr val="FF0000"/>
                </a:solidFill>
                <a:latin typeface="Times New Roman" pitchFamily="18" charset="0"/>
                <a:cs typeface="Times New Roman" pitchFamily="18" charset="0"/>
              </a:rPr>
              <a:t> </a:t>
            </a:r>
            <a:r>
              <a:rPr lang="en-US" altLang="en-US" sz="4500" b="1" dirty="0" err="1" smtClean="0">
                <a:solidFill>
                  <a:srgbClr val="FF0000"/>
                </a:solidFill>
                <a:latin typeface="Times New Roman" pitchFamily="18" charset="0"/>
                <a:cs typeface="Times New Roman" pitchFamily="18" charset="0"/>
              </a:rPr>
              <a:t>đạt</a:t>
            </a:r>
            <a:endParaRPr lang="en-US" altLang="en-US" sz="45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176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5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4" name="Picture 3">
            <a:extLst>
              <a:ext uri="{FF2B5EF4-FFF2-40B4-BE49-F238E27FC236}">
                <a16:creationId xmlns:a16="http://schemas.microsoft.com/office/drawing/2014/main" id="{C2F28322-7722-48C7-9C42-76632EBCBB2D}"/>
              </a:ext>
            </a:extLst>
          </p:cNvPr>
          <p:cNvPicPr>
            <a:picLocks noChangeAspect="1"/>
          </p:cNvPicPr>
          <p:nvPr/>
        </p:nvPicPr>
        <p:blipFill>
          <a:blip r:embed="rId5"/>
          <a:stretch>
            <a:fillRect/>
          </a:stretch>
        </p:blipFill>
        <p:spPr>
          <a:xfrm>
            <a:off x="2376227" y="346229"/>
            <a:ext cx="7588634" cy="6139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431</Words>
  <Application>Microsoft Office PowerPoint</Application>
  <PresentationFormat>Widescreen</PresentationFormat>
  <Paragraphs>63</Paragraphs>
  <Slides>18</Slides>
  <Notes>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18</vt:i4>
      </vt:variant>
    </vt:vector>
  </HeadingPairs>
  <TitlesOfParts>
    <vt:vector size="34" baseType="lpstr">
      <vt:lpstr>SimSun</vt:lpstr>
      <vt:lpstr>.VnAvant</vt:lpstr>
      <vt:lpstr>Arial</vt:lpstr>
      <vt:lpstr>Arial-Rounded</vt:lpstr>
      <vt:lpstr>Calibri</vt:lpstr>
      <vt:lpstr>Calibri Light</vt:lpstr>
      <vt:lpstr>等线</vt:lpstr>
      <vt:lpstr>HP001 4H</vt:lpstr>
      <vt:lpstr>iCiel Crocante</vt:lpstr>
      <vt:lpstr>黑体</vt:lpstr>
      <vt:lpstr>Times New Roman</vt:lpstr>
      <vt:lpstr>华康少女文字W5(P)</vt:lpstr>
      <vt:lpstr>2_Office 主题​​</vt:lpstr>
      <vt:lpstr>Office 主题</vt:lpstr>
      <vt:lpstr>3_Office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12</cp:revision>
  <dcterms:created xsi:type="dcterms:W3CDTF">2021-07-31T08:07:51Z</dcterms:created>
  <dcterms:modified xsi:type="dcterms:W3CDTF">2022-02-19T10:46:28Z</dcterms:modified>
</cp:coreProperties>
</file>