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6" r:id="rId3"/>
  </p:sldMasterIdLst>
  <p:notesMasterIdLst>
    <p:notesMasterId r:id="rId16"/>
  </p:notesMasterIdLst>
  <p:sldIdLst>
    <p:sldId id="2007577129" r:id="rId4"/>
    <p:sldId id="361" r:id="rId5"/>
    <p:sldId id="2007577120" r:id="rId6"/>
    <p:sldId id="2007577124" r:id="rId7"/>
    <p:sldId id="2007577118" r:id="rId8"/>
    <p:sldId id="2007577119" r:id="rId9"/>
    <p:sldId id="2007577121" r:id="rId10"/>
    <p:sldId id="2007577125" r:id="rId11"/>
    <p:sldId id="344" r:id="rId12"/>
    <p:sldId id="2007577126" r:id="rId13"/>
    <p:sldId id="2007577127" r:id="rId14"/>
    <p:sldId id="200757712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4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1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10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7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53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0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4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5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65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0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422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3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4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3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778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1996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92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2494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08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05" r:id="rId3"/>
    <p:sldLayoutId id="2147483704" r:id="rId4"/>
    <p:sldLayoutId id="2147483703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706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thú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than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đoạn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văn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thiệu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một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vật</a:t>
            </a:r>
            <a:r>
              <a:rPr lang="en-US" sz="3200" b="1" dirty="0" smtClean="0"/>
              <a:t>;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mở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rộng</a:t>
            </a:r>
            <a:r>
              <a:rPr lang="en-US" sz="3200" b="1" smtClean="0"/>
              <a:t>/tr.45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3767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170"/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  <a:extLst>
              <a:ext uri="{FF2B5EF4-FFF2-40B4-BE49-F238E27FC236}">
                <a16:creationId xmlns:a16="http://schemas.microsoft.com/office/drawing/2014/main" xmlns="" id="{8FB1B535-7A86-4919-9A06-923F87A38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" y="219456"/>
            <a:ext cx="11688064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0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1274" y="-3175138"/>
            <a:ext cx="8126142" cy="14916255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xmlns="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1298713"/>
            <a:ext cx="11145078" cy="5459896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781879" y="476205"/>
            <a:ext cx="11145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xmlns="" id="{7767ABBF-D7A6-4570-B436-B9D60F32847F}"/>
              </a:ext>
            </a:extLst>
          </p:cNvPr>
          <p:cNvSpPr txBox="1"/>
          <p:nvPr/>
        </p:nvSpPr>
        <p:spPr>
          <a:xfrm>
            <a:off x="5402848" y="3459802"/>
            <a:ext cx="5979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voi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xmlns="" id="{987E65DE-19B7-45B1-88B2-DFB2BAC6BBAD}"/>
              </a:ext>
            </a:extLst>
          </p:cNvPr>
          <p:cNvSpPr txBox="1"/>
          <p:nvPr/>
        </p:nvSpPr>
        <p:spPr>
          <a:xfrm>
            <a:off x="7083345" y="3701351"/>
            <a:ext cx="158494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xmlns="" id="{571AD4F5-31C2-400F-8CCF-2CF805A900B6}"/>
              </a:ext>
            </a:extLst>
          </p:cNvPr>
          <p:cNvSpPr txBox="1"/>
          <p:nvPr/>
        </p:nvSpPr>
        <p:spPr>
          <a:xfrm>
            <a:off x="8223421" y="4913471"/>
            <a:ext cx="594353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gà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xmlns="" id="{7E282419-B362-4FB8-9459-A241303919AE}"/>
              </a:ext>
            </a:extLst>
          </p:cNvPr>
          <p:cNvSpPr txBox="1"/>
          <p:nvPr/>
        </p:nvSpPr>
        <p:spPr>
          <a:xfrm>
            <a:off x="7030921" y="2921590"/>
            <a:ext cx="18449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kiến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xmlns="" id="{1575B89A-00D7-4FB8-B0FC-DFCC409D6772}"/>
              </a:ext>
            </a:extLst>
          </p:cNvPr>
          <p:cNvSpPr txBox="1"/>
          <p:nvPr/>
        </p:nvSpPr>
        <p:spPr>
          <a:xfrm>
            <a:off x="9277532" y="2587752"/>
            <a:ext cx="70416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khỉ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xmlns="" id="{8220364C-F994-4232-B2F1-B17AF348FAE2}"/>
              </a:ext>
            </a:extLst>
          </p:cNvPr>
          <p:cNvSpPr txBox="1"/>
          <p:nvPr/>
        </p:nvSpPr>
        <p:spPr>
          <a:xfrm>
            <a:off x="3001761" y="3459802"/>
            <a:ext cx="131872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nhông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0AFED7-0582-4C55-80F8-337E80DD1CDF}"/>
              </a:ext>
            </a:extLst>
          </p:cNvPr>
          <p:cNvSpPr txBox="1"/>
          <p:nvPr/>
        </p:nvSpPr>
        <p:spPr>
          <a:xfrm>
            <a:off x="1785620" y="288235"/>
            <a:ext cx="950677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8C4DBBB0-EE1A-404E-B2D2-8B286AE01232}"/>
              </a:ext>
            </a:extLst>
          </p:cNvPr>
          <p:cNvSpPr/>
          <p:nvPr/>
        </p:nvSpPr>
        <p:spPr>
          <a:xfrm>
            <a:off x="2644973" y="1890849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xmlns="" id="{96C4FB2B-713E-4E46-9997-9E0606E9AD18}"/>
              </a:ext>
            </a:extLst>
          </p:cNvPr>
          <p:cNvSpPr/>
          <p:nvPr/>
        </p:nvSpPr>
        <p:spPr>
          <a:xfrm>
            <a:off x="2646454" y="2569888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BA64382D-0794-4F09-AA0B-231A15007C32}"/>
              </a:ext>
            </a:extLst>
          </p:cNvPr>
          <p:cNvSpPr/>
          <p:nvPr/>
        </p:nvSpPr>
        <p:spPr>
          <a:xfrm>
            <a:off x="2042617" y="3411132"/>
            <a:ext cx="204272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75826A80-1CEC-42FE-B24A-B440659C721A}"/>
              </a:ext>
            </a:extLst>
          </p:cNvPr>
          <p:cNvSpPr/>
          <p:nvPr/>
        </p:nvSpPr>
        <p:spPr>
          <a:xfrm>
            <a:off x="1634930" y="4158689"/>
            <a:ext cx="272113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xmlns="" id="{96FD60C2-08D3-4071-8FC3-3A50AAE81096}"/>
              </a:ext>
            </a:extLst>
          </p:cNvPr>
          <p:cNvSpPr/>
          <p:nvPr/>
        </p:nvSpPr>
        <p:spPr>
          <a:xfrm>
            <a:off x="2327571" y="4892339"/>
            <a:ext cx="101549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xmlns="" id="{8A3C61CF-5A16-4FC7-9B24-1AA792932BD8}"/>
              </a:ext>
            </a:extLst>
          </p:cNvPr>
          <p:cNvSpPr/>
          <p:nvPr/>
        </p:nvSpPr>
        <p:spPr>
          <a:xfrm>
            <a:off x="1949274" y="5555503"/>
            <a:ext cx="18362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649E8E67-17EC-46B0-9677-C84A38593BAD}"/>
              </a:ext>
            </a:extLst>
          </p:cNvPr>
          <p:cNvSpPr/>
          <p:nvPr/>
        </p:nvSpPr>
        <p:spPr>
          <a:xfrm>
            <a:off x="4631088" y="1890849"/>
            <a:ext cx="4409881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phun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xmlns="" id="{44503810-0AE3-4689-B07A-2520B825218D}"/>
              </a:ext>
            </a:extLst>
          </p:cNvPr>
          <p:cNvSpPr/>
          <p:nvPr/>
        </p:nvSpPr>
        <p:spPr>
          <a:xfrm>
            <a:off x="4689044" y="2756701"/>
            <a:ext cx="4126544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xmlns="" id="{0913C784-F5E6-4A68-944C-BD38728577C5}"/>
              </a:ext>
            </a:extLst>
          </p:cNvPr>
          <p:cNvSpPr/>
          <p:nvPr/>
        </p:nvSpPr>
        <p:spPr>
          <a:xfrm>
            <a:off x="4689044" y="3411132"/>
            <a:ext cx="4126544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xmlns="" id="{1CB4B3A1-DD30-4397-9315-EF06B6A8F82D}"/>
              </a:ext>
            </a:extLst>
          </p:cNvPr>
          <p:cNvSpPr/>
          <p:nvPr/>
        </p:nvSpPr>
        <p:spPr>
          <a:xfrm>
            <a:off x="4689044" y="4137671"/>
            <a:ext cx="4010634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xmlns="" id="{9FF42C81-3BB2-4A40-8EAF-ACCDC9B3B7CE}"/>
              </a:ext>
            </a:extLst>
          </p:cNvPr>
          <p:cNvSpPr/>
          <p:nvPr/>
        </p:nvSpPr>
        <p:spPr>
          <a:xfrm>
            <a:off x="4772755" y="4759702"/>
            <a:ext cx="4126545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xmlns="" id="{2B62D6FC-A8C0-48C4-9585-A790E798EF31}"/>
              </a:ext>
            </a:extLst>
          </p:cNvPr>
          <p:cNvSpPr/>
          <p:nvPr/>
        </p:nvSpPr>
        <p:spPr>
          <a:xfrm>
            <a:off x="4356068" y="5555503"/>
            <a:ext cx="4010635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624559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3741EF5-6A08-417D-8F9A-7C56DF6160A6}"/>
              </a:ext>
            </a:extLst>
          </p:cNvPr>
          <p:cNvSpPr txBox="1"/>
          <p:nvPr/>
        </p:nvSpPr>
        <p:spPr>
          <a:xfrm>
            <a:off x="2043073" y="1039774"/>
            <a:ext cx="84325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2">
            <a:extLst>
              <a:ext uri="{FF2B5EF4-FFF2-40B4-BE49-F238E27FC236}">
                <a16:creationId xmlns:a16="http://schemas.microsoft.com/office/drawing/2014/main" xmlns="" id="{A352177E-8B16-490E-8A13-8A2EF2CD043D}"/>
              </a:ext>
            </a:extLst>
          </p:cNvPr>
          <p:cNvSpPr/>
          <p:nvPr/>
        </p:nvSpPr>
        <p:spPr>
          <a:xfrm>
            <a:off x="6682404" y="2527061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xmlns="" id="{07CCE8C1-9049-43AC-9F94-CD6FB93A1E6E}"/>
              </a:ext>
            </a:extLst>
          </p:cNvPr>
          <p:cNvSpPr/>
          <p:nvPr/>
        </p:nvSpPr>
        <p:spPr>
          <a:xfrm>
            <a:off x="7300362" y="3188363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xmlns="" id="{2B4F0144-E43A-4C40-AA62-8DD92F385C9D}"/>
              </a:ext>
            </a:extLst>
          </p:cNvPr>
          <p:cNvSpPr/>
          <p:nvPr/>
        </p:nvSpPr>
        <p:spPr>
          <a:xfrm>
            <a:off x="6859203" y="373597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411549F6-4CC0-440E-9D2D-AE75DCDC8EF4}"/>
              </a:ext>
            </a:extLst>
          </p:cNvPr>
          <p:cNvSpPr/>
          <p:nvPr/>
        </p:nvSpPr>
        <p:spPr>
          <a:xfrm>
            <a:off x="6054696" y="442730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06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97647506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326</Words>
  <Application>Microsoft Office PowerPoint</Application>
  <PresentationFormat>Custom</PresentationFormat>
  <Paragraphs>57</Paragraphs>
  <Slides>12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3_Office 主题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13</cp:revision>
  <dcterms:created xsi:type="dcterms:W3CDTF">2021-07-31T08:49:40Z</dcterms:created>
  <dcterms:modified xsi:type="dcterms:W3CDTF">2023-02-22T09:36:45Z</dcterms:modified>
</cp:coreProperties>
</file>