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</p:sldMasterIdLst>
  <p:notesMasterIdLst>
    <p:notesMasterId r:id="rId21"/>
  </p:notesMasterIdLst>
  <p:sldIdLst>
    <p:sldId id="385" r:id="rId6"/>
    <p:sldId id="256" r:id="rId7"/>
    <p:sldId id="257" r:id="rId8"/>
    <p:sldId id="258" r:id="rId9"/>
    <p:sldId id="379" r:id="rId10"/>
    <p:sldId id="259" r:id="rId11"/>
    <p:sldId id="261" r:id="rId12"/>
    <p:sldId id="260" r:id="rId13"/>
    <p:sldId id="290" r:id="rId14"/>
    <p:sldId id="386" r:id="rId15"/>
    <p:sldId id="304" r:id="rId16"/>
    <p:sldId id="376" r:id="rId17"/>
    <p:sldId id="383" r:id="rId18"/>
    <p:sldId id="384" r:id="rId19"/>
    <p:sldId id="35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2-02-25T02:37:49.2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23068 6474 0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83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2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40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86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93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4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4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94" r:id="rId3"/>
    <p:sldLayoutId id="2147483793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92" r:id="rId3"/>
    <p:sldLayoutId id="2147483760" r:id="rId4"/>
    <p:sldLayoutId id="2147483761" r:id="rId5"/>
    <p:sldLayoutId id="2147483762" r:id="rId6"/>
    <p:sldLayoutId id="2147483763" r:id="rId7"/>
    <p:sldLayoutId id="2147483791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90" r:id="rId2"/>
    <p:sldLayoutId id="2147483775" r:id="rId3"/>
    <p:sldLayoutId id="2147483788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9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emf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3.xml"/><Relationship Id="rId3" Type="http://schemas.openxmlformats.org/officeDocument/2006/relationships/slideLayout" Target="../slideLayouts/slideLayout40.xml"/><Relationship Id="rId7" Type="http://schemas.openxmlformats.org/officeDocument/2006/relationships/slide" Target="slide8.xml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image" Target="../media/image31.png"/><Relationship Id="rId10" Type="http://schemas.openxmlformats.org/officeDocument/2006/relationships/image" Target="../media/image28.gif"/><Relationship Id="rId4" Type="http://schemas.openxmlformats.org/officeDocument/2006/relationships/image" Target="../media/image25.jpg"/><Relationship Id="rId9" Type="http://schemas.openxmlformats.org/officeDocument/2006/relationships/slide" Target="slide4.xml"/><Relationship Id="rId1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04346" y="1254330"/>
            <a:ext cx="7587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3 – 5 câu giới thiệu tranh (ảnh) về một con vật mà em yêu thích.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85634" y="3282976"/>
            <a:ext cx="7518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vốn từ ngữ chỉ hoạt động; rèn kĩ năng đặt câu nêu hoạt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zh-CN" sz="3600" spc="-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spc="-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7C8DF9D-5D64-4AFD-BABF-F4A090C3A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9E7DB4-0847-46F6-BC52-7B2EA6C5F2C2}"/>
              </a:ext>
            </a:extLst>
          </p:cNvPr>
          <p:cNvSpPr txBox="1"/>
          <p:nvPr/>
        </p:nvSpPr>
        <p:spPr>
          <a:xfrm>
            <a:off x="656948" y="559390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934776" y="1893194"/>
            <a:ext cx="3871247" cy="2249930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xmlns="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6527279" y="1478261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xmlns="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4335516" y="3940337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8BF59C65-95B8-47CC-B815-FE60D8D88B34}"/>
              </a:ext>
            </a:extLst>
          </p:cNvPr>
          <p:cNvSpPr/>
          <p:nvPr/>
        </p:nvSpPr>
        <p:spPr>
          <a:xfrm>
            <a:off x="2135925" y="4350619"/>
            <a:ext cx="1920920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xmlns="" id="{2CD8DC7E-7580-47DC-ADFE-AF2A47F7A5BA}"/>
              </a:ext>
            </a:extLst>
          </p:cNvPr>
          <p:cNvSpPr/>
          <p:nvPr/>
        </p:nvSpPr>
        <p:spPr>
          <a:xfrm>
            <a:off x="8546458" y="4220413"/>
            <a:ext cx="1852067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F50CB11D-7AF0-4CE2-B0A1-FA732D9B04E7}"/>
              </a:ext>
            </a:extLst>
          </p:cNvPr>
          <p:cNvSpPr/>
          <p:nvPr/>
        </p:nvSpPr>
        <p:spPr>
          <a:xfrm>
            <a:off x="5756752" y="6345287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304480" y="23306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95120" y="23212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C875A6-986C-4F74-A12B-74280DB93355}"/>
              </a:ext>
            </a:extLst>
          </p:cNvPr>
          <p:cNvSpPr txBox="1"/>
          <p:nvPr/>
        </p:nvSpPr>
        <p:spPr>
          <a:xfrm>
            <a:off x="1020933" y="772279"/>
            <a:ext cx="106887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5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Hoàn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endParaRPr lang="en-US" sz="3200" b="1" dirty="0" smtClean="0"/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smtClean="0"/>
              <a:t>/ tr.46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432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người giẫm đất, một người phất cờ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Hai người lẳng lơ, hai người quạt mát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Trách người vô nghĩa, sao chê ngu đần?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Trên lợp ngói, dưới có hoa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Một thằng ló cổ ra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thằng rung rinh chạy.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10945181" cy="1939781"/>
            <a:chOff x="1524000" y="354915"/>
            <a:chExt cx="820888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54915"/>
              <a:ext cx="6172200" cy="85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Con gì mào đỏ</a:t>
              </a:r>
            </a:p>
            <a:p>
              <a:pPr algn="just"/>
              <a:r>
                <a:rPr lang="vi-VN" sz="28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Lông mượt </a:t>
              </a:r>
              <a:r>
                <a:rPr lang="vi-VN" sz="2800" b="0" i="0" u="none" strike="noStrike">
                  <a:solidFill>
                    <a:srgbClr val="FF0000"/>
                  </a:solidFill>
                  <a:effectLst/>
                  <a:latin typeface="+mj-lt"/>
                </a:rPr>
                <a:t>như </a:t>
              </a:r>
              <a:r>
                <a:rPr lang="vi-VN" sz="2800" b="0" i="0" u="none" strike="noStrike" smtClean="0">
                  <a:solidFill>
                    <a:srgbClr val="FF0000"/>
                  </a:solidFill>
                  <a:effectLst/>
                  <a:latin typeface="+mj-lt"/>
                </a:rPr>
                <a:t>t</a:t>
              </a:r>
              <a:r>
                <a:rPr lang="en-US" sz="2800">
                  <a:solidFill>
                    <a:srgbClr val="FF0000"/>
                  </a:solidFill>
                  <a:latin typeface="+mj-lt"/>
                </a:rPr>
                <a:t>ơ</a:t>
              </a:r>
              <a:endParaRPr lang="vi-VN" sz="2800" b="0" i="0" u="none" strike="noStrike" dirty="0">
                <a:solidFill>
                  <a:srgbClr val="FF0000"/>
                </a:solidFill>
                <a:effectLst/>
                <a:latin typeface="+mj-lt"/>
              </a:endParaRPr>
            </a:p>
            <a:p>
              <a:pPr algn="just"/>
              <a:r>
                <a:rPr lang="vi-VN" sz="28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Sáng sớm tinh mơ</a:t>
              </a:r>
            </a:p>
            <a:p>
              <a:pPr algn="just"/>
              <a:r>
                <a:rPr lang="vi-VN" sz="28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cất giấy vẽ và phiếu bài tập ở đâu?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5254" y="1238786"/>
            <a:ext cx="614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3337632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423</Words>
  <Application>Microsoft Office PowerPoint</Application>
  <PresentationFormat>Custom</PresentationFormat>
  <Paragraphs>68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13</cp:revision>
  <dcterms:created xsi:type="dcterms:W3CDTF">2021-07-28T05:24:49Z</dcterms:created>
  <dcterms:modified xsi:type="dcterms:W3CDTF">2023-02-23T09:38:51Z</dcterms:modified>
</cp:coreProperties>
</file>