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3" r:id="rId3"/>
    <p:sldMasterId id="2147483695" r:id="rId4"/>
    <p:sldMasterId id="2147483704" r:id="rId5"/>
    <p:sldMasterId id="2147483706" r:id="rId6"/>
    <p:sldMasterId id="2147483718" r:id="rId7"/>
  </p:sldMasterIdLst>
  <p:notesMasterIdLst>
    <p:notesMasterId r:id="rId31"/>
  </p:notesMasterIdLst>
  <p:sldIdLst>
    <p:sldId id="598" r:id="rId8"/>
    <p:sldId id="590" r:id="rId9"/>
    <p:sldId id="581" r:id="rId10"/>
    <p:sldId id="285" r:id="rId11"/>
    <p:sldId id="593" r:id="rId12"/>
    <p:sldId id="583" r:id="rId13"/>
    <p:sldId id="563" r:id="rId14"/>
    <p:sldId id="272" r:id="rId15"/>
    <p:sldId id="585" r:id="rId16"/>
    <p:sldId id="584" r:id="rId17"/>
    <p:sldId id="586" r:id="rId18"/>
    <p:sldId id="587" r:id="rId19"/>
    <p:sldId id="588" r:id="rId20"/>
    <p:sldId id="273" r:id="rId21"/>
    <p:sldId id="575" r:id="rId22"/>
    <p:sldId id="576" r:id="rId23"/>
    <p:sldId id="367" r:id="rId24"/>
    <p:sldId id="589" r:id="rId25"/>
    <p:sldId id="594" r:id="rId26"/>
    <p:sldId id="578" r:id="rId27"/>
    <p:sldId id="595" r:id="rId28"/>
    <p:sldId id="596" r:id="rId29"/>
    <p:sldId id="5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97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64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1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6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8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679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8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733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7912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8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622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60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31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3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52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923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69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0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68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90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20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489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4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0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4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9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5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73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066634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29455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9444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1917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3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6846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6814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04249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54699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69994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59789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80396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685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173766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2668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698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767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4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81685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80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37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911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730" r:id="rId11"/>
    <p:sldLayoutId id="214748373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12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3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1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33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69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0935365" y="651119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endParaRPr lang="en-US" sz="1067" i="1" dirty="0"/>
          </a:p>
        </p:txBody>
      </p:sp>
    </p:spTree>
    <p:extLst>
      <p:ext uri="{BB962C8B-B14F-4D97-AF65-F5344CB8AC3E}">
        <p14:creationId xmlns:p14="http://schemas.microsoft.com/office/powerpoint/2010/main" val="1346611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Khủng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long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68498" y="825449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1475173" y="2271839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1615736" y="4147206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9126245" y="252125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5024762" y="328473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9E268E-272D-46B1-A97A-D643F871E6A1}"/>
              </a:ext>
            </a:extLst>
          </p:cNvPr>
          <p:cNvCxnSpPr/>
          <p:nvPr/>
        </p:nvCxnSpPr>
        <p:spPr>
          <a:xfrm flipH="1">
            <a:off x="10440141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04E4C9-BF46-4B21-9A6B-8085BF8DD9AC}"/>
              </a:ext>
            </a:extLst>
          </p:cNvPr>
          <p:cNvCxnSpPr/>
          <p:nvPr/>
        </p:nvCxnSpPr>
        <p:spPr>
          <a:xfrm flipH="1">
            <a:off x="10494146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DFEAC3-08A8-4461-8A41-FBFC411B2BA9}"/>
              </a:ext>
            </a:extLst>
          </p:cNvPr>
          <p:cNvCxnSpPr/>
          <p:nvPr/>
        </p:nvCxnSpPr>
        <p:spPr>
          <a:xfrm flipH="1">
            <a:off x="9863831" y="436978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946B83-8774-4299-8750-F4086D245592}"/>
              </a:ext>
            </a:extLst>
          </p:cNvPr>
          <p:cNvCxnSpPr/>
          <p:nvPr/>
        </p:nvCxnSpPr>
        <p:spPr>
          <a:xfrm flipH="1">
            <a:off x="4950041" y="5177652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93F560-CAD9-4E7A-B0AF-4BFFEA91BFEE}"/>
              </a:ext>
            </a:extLst>
          </p:cNvPr>
          <p:cNvCxnSpPr/>
          <p:nvPr/>
        </p:nvCxnSpPr>
        <p:spPr>
          <a:xfrm flipH="1">
            <a:off x="10440141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ED8DD2-42C2-483D-BF70-D47C8EE51A20}"/>
              </a:ext>
            </a:extLst>
          </p:cNvPr>
          <p:cNvCxnSpPr/>
          <p:nvPr/>
        </p:nvCxnSpPr>
        <p:spPr>
          <a:xfrm flipH="1">
            <a:off x="10494146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356616" y="2478937"/>
            <a:ext cx="6052051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356616" y="3428792"/>
            <a:ext cx="6052051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65AB625-2971-4C53-AEDD-0B029FA477D4}"/>
              </a:ext>
            </a:extLst>
          </p:cNvPr>
          <p:cNvSpPr/>
          <p:nvPr/>
        </p:nvSpPr>
        <p:spPr>
          <a:xfrm>
            <a:off x="6487752" y="2430447"/>
            <a:ext cx="4073568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0ABBBABA-1BC4-42E9-87D9-ECCD948E2C49}"/>
              </a:ext>
            </a:extLst>
          </p:cNvPr>
          <p:cNvSpPr/>
          <p:nvPr/>
        </p:nvSpPr>
        <p:spPr>
          <a:xfrm>
            <a:off x="6487752" y="3428792"/>
            <a:ext cx="4009560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d. hung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5220" y="669771"/>
            <a:ext cx="915619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đuôi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507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Nghe</a:t>
            </a:r>
            <a:r>
              <a:rPr lang="en-US" sz="3200" b="1" dirty="0" smtClean="0"/>
              <a:t> – </a:t>
            </a:r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Khủng</a:t>
            </a:r>
            <a:r>
              <a:rPr lang="en-US" sz="3200" b="1" dirty="0" smtClean="0"/>
              <a:t> long/ tr.44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: MRVT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muông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thú</a:t>
            </a:r>
            <a:r>
              <a:rPr lang="en-US" sz="3200" b="1" dirty="0" smtClean="0"/>
              <a:t>;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hỏi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smtClean="0"/>
              <a:t> than.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453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384" y="147591"/>
            <a:ext cx="11667232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92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485748" y="1003178"/>
            <a:ext cx="764838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97882FE-01A0-4B80-890D-001A83C2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72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4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610344" y="173736"/>
            <a:ext cx="2331720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23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2218003" y="238863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2201502" y="383248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3677386" y="2370310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4832293" y="3832487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479EC8-639F-45B2-ABAB-DD22BB830A34}"/>
              </a:ext>
            </a:extLst>
          </p:cNvPr>
          <p:cNvSpPr/>
          <p:nvPr/>
        </p:nvSpPr>
        <p:spPr>
          <a:xfrm>
            <a:off x="2201502" y="476765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A49D7-B000-4D04-9A5B-6D5F232446CC}"/>
              </a:ext>
            </a:extLst>
          </p:cNvPr>
          <p:cNvSpPr txBox="1"/>
          <p:nvPr/>
        </p:nvSpPr>
        <p:spPr>
          <a:xfrm>
            <a:off x="4748640" y="476765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2218003" y="3083958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4561824" y="3092234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1406</Words>
  <Application>Microsoft Office PowerPoint</Application>
  <PresentationFormat>Widescreen</PresentationFormat>
  <Paragraphs>108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黑体</vt:lpstr>
      <vt:lpstr>Times New Roman</vt:lpstr>
      <vt:lpstr>UTM Avo</vt:lpstr>
      <vt:lpstr>字魂105号-简雅黑</vt:lpstr>
      <vt:lpstr>思源黑体 CN Bold</vt:lpstr>
      <vt:lpstr>Office Theme</vt:lpstr>
      <vt:lpstr>1_Office 主题</vt:lpstr>
      <vt:lpstr>Office 主题​​</vt:lpstr>
      <vt:lpstr>2_Office 主题</vt:lpstr>
      <vt:lpstr>4_Office Theme</vt:lpstr>
      <vt:lpstr>1_Office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</cp:revision>
  <dcterms:created xsi:type="dcterms:W3CDTF">2021-07-31T08:14:36Z</dcterms:created>
  <dcterms:modified xsi:type="dcterms:W3CDTF">2022-02-19T08:57:51Z</dcterms:modified>
</cp:coreProperties>
</file>