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3" r:id="rId3"/>
    <p:sldMasterId id="2147483695" r:id="rId4"/>
    <p:sldMasterId id="2147483707" r:id="rId5"/>
  </p:sldMasterIdLst>
  <p:notesMasterIdLst>
    <p:notesMasterId r:id="rId26"/>
  </p:notesMasterIdLst>
  <p:sldIdLst>
    <p:sldId id="489" r:id="rId6"/>
    <p:sldId id="484" r:id="rId7"/>
    <p:sldId id="470" r:id="rId8"/>
    <p:sldId id="310" r:id="rId9"/>
    <p:sldId id="307" r:id="rId10"/>
    <p:sldId id="471" r:id="rId11"/>
    <p:sldId id="272" r:id="rId12"/>
    <p:sldId id="263" r:id="rId13"/>
    <p:sldId id="267" r:id="rId14"/>
    <p:sldId id="475" r:id="rId15"/>
    <p:sldId id="476" r:id="rId16"/>
    <p:sldId id="477" r:id="rId17"/>
    <p:sldId id="269" r:id="rId18"/>
    <p:sldId id="478" r:id="rId19"/>
    <p:sldId id="479" r:id="rId20"/>
    <p:sldId id="481" r:id="rId21"/>
    <p:sldId id="368" r:id="rId22"/>
    <p:sldId id="486" r:id="rId23"/>
    <p:sldId id="487" r:id="rId24"/>
    <p:sldId id="4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8B8B0-3010-45A0-ADBE-28216E45DA2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10BDD-CF9C-4060-8E5D-B722CC434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88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0030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846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875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460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00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765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644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144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6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67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580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85416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17099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03400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16909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716608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3E2A0-965D-43C0-B9B7-F00890D6C85C}"/>
              </a:ext>
            </a:extLst>
          </p:cNvPr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7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49752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821414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323369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0712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560301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611398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12398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523241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038332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7678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393534"/>
      </p:ext>
    </p:extLst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825684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093488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078122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93904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844078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8152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53993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99146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798590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6971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72508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77864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29782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7172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02217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35106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547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3384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72972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19432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89249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6488919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32331726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118131286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0393164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3381285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0928937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3479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035715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7722709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345640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44568272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2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404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95584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05399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67631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40153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6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ll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87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transition spd="slow">
    <p:pull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065CE-25E6-4600-B38D-DF3E36760140}"/>
              </a:ext>
            </a:extLst>
          </p:cNvPr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2693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pull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6ABCFC-4247-4289-A728-A27B416E6744}"/>
              </a:ext>
            </a:extLst>
          </p:cNvPr>
          <p:cNvSpPr txBox="1"/>
          <p:nvPr userDrawn="1"/>
        </p:nvSpPr>
        <p:spPr>
          <a:xfrm>
            <a:off x="9607726" y="6877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1153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30" r:id="rId12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08140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32" r:id="rId11"/>
    <p:sldLayoutId id="2147483733" r:id="rId12"/>
  </p:sldLayoutIdLst>
  <p:transition spd="slow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5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0.jpeg"/><Relationship Id="rId12" Type="http://schemas.openxmlformats.org/officeDocument/2006/relationships/image" Target="../media/image54.jpeg"/><Relationship Id="rId2" Type="http://schemas.openxmlformats.org/officeDocument/2006/relationships/audio" Target="../media/media2.mp3"/><Relationship Id="rId16" Type="http://schemas.openxmlformats.org/officeDocument/2006/relationships/image" Target="../media/image58.jpeg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11" Type="http://schemas.openxmlformats.org/officeDocument/2006/relationships/image" Target="../media/image53.png"/><Relationship Id="rId5" Type="http://schemas.openxmlformats.org/officeDocument/2006/relationships/image" Target="../media/image38.pn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1.png"/><Relationship Id="rId1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PHÂN MÔN : </a:t>
            </a:r>
            <a:r>
              <a:rPr lang="en-US" altLang="en-US" sz="4000" b="1" noProof="0" dirty="0" smtClean="0">
                <a:solidFill>
                  <a:srgbClr val="0070C0"/>
                </a:solidFill>
                <a:latin typeface="Times New Roman" pitchFamily="18" charset="0"/>
              </a:rPr>
              <a:t>ĐỌC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95948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Vè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2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F2F74-8004-4A73-B25D-9D7D15FB333F}"/>
              </a:ext>
            </a:extLst>
          </p:cNvPr>
          <p:cNvSpPr txBox="1"/>
          <p:nvPr/>
        </p:nvSpPr>
        <p:spPr>
          <a:xfrm>
            <a:off x="4660778" y="435006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988E20-8357-419C-9FF5-EEDB03654804}"/>
              </a:ext>
            </a:extLst>
          </p:cNvPr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27E4E-FFBF-4E82-A95D-2AEFBCE013E3}"/>
              </a:ext>
            </a:extLst>
          </p:cNvPr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120B5D7-4D55-41F9-BB0A-42F1640F3FB4}"/>
              </a:ext>
            </a:extLst>
          </p:cNvPr>
          <p:cNvSpPr/>
          <p:nvPr/>
        </p:nvSpPr>
        <p:spPr>
          <a:xfrm>
            <a:off x="8922058" y="435006"/>
            <a:ext cx="3089429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Calibri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9109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21810"/>
            <a:ext cx="5958908" cy="702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1" y="1254651"/>
            <a:ext cx="27992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zh-CN" altLang="en-US" sz="6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310719" y="-674703"/>
            <a:ext cx="11718494" cy="735958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133514" y="3189129"/>
            <a:ext cx="2497563" cy="33710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E54F41-85B4-4031-AFC2-3D09EF06778F}"/>
              </a:ext>
            </a:extLst>
          </p:cNvPr>
          <p:cNvSpPr txBox="1"/>
          <p:nvPr/>
        </p:nvSpPr>
        <p:spPr>
          <a:xfrm>
            <a:off x="2364049" y="886248"/>
            <a:ext cx="8131945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2" descr="Tiếng Chim Sáo Nâu Hót Hay Và Rõ Không Tạp Âm MP3 - YouTube">
            <a:extLst>
              <a:ext uri="{FF2B5EF4-FFF2-40B4-BE49-F238E27FC236}">
                <a16:creationId xmlns:a16="http://schemas.microsoft.com/office/drawing/2014/main" id="{09DB51AD-1F61-457F-A65A-4E5B6B553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/>
          <a:stretch/>
        </p:blipFill>
        <p:spPr bwMode="auto">
          <a:xfrm>
            <a:off x="3846968" y="3012212"/>
            <a:ext cx="5424939" cy="272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ò chao, Liếu điếu - Masked Laughingthrush - Garrulax perspicillatus">
            <a:extLst>
              <a:ext uri="{FF2B5EF4-FFF2-40B4-BE49-F238E27FC236}">
                <a16:creationId xmlns:a16="http://schemas.microsoft.com/office/drawing/2014/main" id="{FBE75771-4734-4BD8-8A7D-0CC945742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46" y="2864380"/>
            <a:ext cx="3911119" cy="292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y2mate.com - Tiếng chim Liếu Điếu cho anh em đam mê bẫy chim">
            <a:hlinkClick r:id="" action="ppaction://media"/>
            <a:extLst>
              <a:ext uri="{FF2B5EF4-FFF2-40B4-BE49-F238E27FC236}">
                <a16:creationId xmlns:a16="http://schemas.microsoft.com/office/drawing/2014/main" id="{3318622C-DEF5-4B22-BE7F-9F5A5C534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54659" y="4677005"/>
            <a:ext cx="711091" cy="711091"/>
          </a:xfrm>
          <a:prstGeom prst="rect">
            <a:avLst/>
          </a:prstGeom>
        </p:spPr>
      </p:pic>
      <p:pic>
        <p:nvPicPr>
          <p:cNvPr id="25" name="Picture 6" descr="Chìa vôi trắng – Wikipedia tiếng Việt">
            <a:extLst>
              <a:ext uri="{FF2B5EF4-FFF2-40B4-BE49-F238E27FC236}">
                <a16:creationId xmlns:a16="http://schemas.microsoft.com/office/drawing/2014/main" id="{06010B4D-2BE4-4D9E-A88A-45848DDFA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34" y="2864380"/>
            <a:ext cx="3763875" cy="293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hèo bẻo và hai anh em nhà chào mào">
            <a:extLst>
              <a:ext uri="{FF2B5EF4-FFF2-40B4-BE49-F238E27FC236}">
                <a16:creationId xmlns:a16="http://schemas.microsoft.com/office/drawing/2014/main" id="{F15D4B75-0724-487D-84AC-9267FEDC8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15" y="2937440"/>
            <a:ext cx="4488602" cy="289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Tìm hiểu ý nghĩa của giấc mơ thấy chim khách">
            <a:extLst>
              <a:ext uri="{FF2B5EF4-FFF2-40B4-BE49-F238E27FC236}">
                <a16:creationId xmlns:a16="http://schemas.microsoft.com/office/drawing/2014/main" id="{28CC3752-4F4D-45B6-8FB5-5E26F11C1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14286"/>
          <a:stretch/>
        </p:blipFill>
        <p:spPr bwMode="auto">
          <a:xfrm>
            <a:off x="4468197" y="2806522"/>
            <a:ext cx="3975622" cy="30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Chim Sẻ】 Ăn Gì, Cách Nuôi, Giá Bao Nhiêu, Bay Vào Nhà Có Điềm Gì">
            <a:extLst>
              <a:ext uri="{FF2B5EF4-FFF2-40B4-BE49-F238E27FC236}">
                <a16:creationId xmlns:a16="http://schemas.microsoft.com/office/drawing/2014/main" id="{402E2431-ADBA-4998-8C7A-961E19F1B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23" y="2806522"/>
            <a:ext cx="4437257" cy="304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Hướng dẫn cách nuôi chim sâu xanh chuẩn nhất - VNLife">
            <a:extLst>
              <a:ext uri="{FF2B5EF4-FFF2-40B4-BE49-F238E27FC236}">
                <a16:creationId xmlns:a16="http://schemas.microsoft.com/office/drawing/2014/main" id="{867562ED-3E18-4542-8A30-9DE127358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041" y="2897421"/>
            <a:ext cx="4536075" cy="29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Phân tích Khi con tu hú của Tố Hữu (11 bài) - Văn mẫu lớp 8">
            <a:extLst>
              <a:ext uri="{FF2B5EF4-FFF2-40B4-BE49-F238E27FC236}">
                <a16:creationId xmlns:a16="http://schemas.microsoft.com/office/drawing/2014/main" id="{78247EAB-2BB5-484D-9D7F-3812C2B1F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046" y="2865642"/>
            <a:ext cx="5651223" cy="29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Cú mèo là gì và môi trường sống của nó như thế nào?">
            <a:extLst>
              <a:ext uri="{FF2B5EF4-FFF2-40B4-BE49-F238E27FC236}">
                <a16:creationId xmlns:a16="http://schemas.microsoft.com/office/drawing/2014/main" id="{FD2A7100-960E-4704-8090-CD5210601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64" y="2858269"/>
            <a:ext cx="5260637" cy="29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9243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/>
        </p:blipFill>
        <p:spPr>
          <a:xfrm>
            <a:off x="3341511" y="391347"/>
            <a:ext cx="5448771" cy="6466652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/>
        </p:blipFill>
        <p:spPr>
          <a:xfrm>
            <a:off x="5873367" y="3231472"/>
            <a:ext cx="2615878" cy="23097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/>
        </p:blipFill>
        <p:spPr>
          <a:xfrm>
            <a:off x="3672651" y="391347"/>
            <a:ext cx="3236148" cy="23781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124" y="618912"/>
            <a:ext cx="26942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400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zh-CN" altLang="en-US" sz="4000" dirty="0">
              <a:solidFill>
                <a:srgbClr val="9BBB59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12"/>
          <p:cNvCxnSpPr>
            <a:cxnSpLocks/>
          </p:cNvCxnSpPr>
          <p:nvPr/>
        </p:nvCxnSpPr>
        <p:spPr>
          <a:xfrm>
            <a:off x="557202" y="1949252"/>
            <a:ext cx="2784309" cy="788529"/>
          </a:xfrm>
          <a:prstGeom prst="bentConnector3">
            <a:avLst>
              <a:gd name="adj1" fmla="val 77570"/>
            </a:avLst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"/>
          <p:cNvCxnSpPr>
            <a:cxnSpLocks/>
          </p:cNvCxnSpPr>
          <p:nvPr/>
        </p:nvCxnSpPr>
        <p:spPr>
          <a:xfrm flipV="1">
            <a:off x="815414" y="4581128"/>
            <a:ext cx="3072341" cy="1440160"/>
          </a:xfrm>
          <a:prstGeom prst="bentConnector3">
            <a:avLst>
              <a:gd name="adj1" fmla="val 79885"/>
            </a:avLst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0" y="4549367"/>
            <a:ext cx="3312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</a:p>
          <a:p>
            <a:pPr defTabSz="1219170"/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zh-CN" altLang="en-US" sz="40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4" name="43"/>
          <p:cNvCxnSpPr>
            <a:cxnSpLocks/>
          </p:cNvCxnSpPr>
          <p:nvPr/>
        </p:nvCxnSpPr>
        <p:spPr>
          <a:xfrm flipV="1">
            <a:off x="8880310" y="1120461"/>
            <a:ext cx="2907359" cy="1649080"/>
          </a:xfrm>
          <a:prstGeom prst="bentConnector3">
            <a:avLst>
              <a:gd name="adj1" fmla="val 83259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668069" y="1283281"/>
            <a:ext cx="2831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</a:p>
          <a:p>
            <a:pPr defTabSz="1219170"/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zh-CN" altLang="en-US" sz="4000" b="1" dirty="0">
              <a:solidFill>
                <a:srgbClr val="4BACC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8" name="57"/>
          <p:cNvCxnSpPr>
            <a:cxnSpLocks/>
          </p:cNvCxnSpPr>
          <p:nvPr/>
        </p:nvCxnSpPr>
        <p:spPr>
          <a:xfrm>
            <a:off x="8592278" y="4581128"/>
            <a:ext cx="3195391" cy="1440160"/>
          </a:xfrm>
          <a:prstGeom prst="bentConnector3">
            <a:avLst>
              <a:gd name="adj1" fmla="val 74121"/>
            </a:avLst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TextBox 1035"/>
          <p:cNvSpPr txBox="1"/>
          <p:nvPr/>
        </p:nvSpPr>
        <p:spPr>
          <a:xfrm>
            <a:off x="8447393" y="3325553"/>
            <a:ext cx="32725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</a:t>
            </a:r>
          </a:p>
          <a:p>
            <a:pPr defTabSz="1219170"/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lang="zh-CN" altLang="en-US" sz="4000" dirty="0">
              <a:solidFill>
                <a:srgbClr val="8064A2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7" name="TextBox 1036"/>
          <p:cNvSpPr txBox="1"/>
          <p:nvPr/>
        </p:nvSpPr>
        <p:spPr>
          <a:xfrm rot="20585212">
            <a:off x="4727772" y="2504020"/>
            <a:ext cx="2951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zh-CN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337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2" grpId="0"/>
      <p:bldP spid="56" grpId="0"/>
      <p:bldP spid="1036" grpId="0"/>
      <p:bldP spid="10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F2F74-8004-4A73-B25D-9D7D15FB333F}"/>
              </a:ext>
            </a:extLst>
          </p:cNvPr>
          <p:cNvSpPr txBox="1"/>
          <p:nvPr/>
        </p:nvSpPr>
        <p:spPr>
          <a:xfrm>
            <a:off x="4660778" y="435006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988E20-8357-419C-9FF5-EEDB03654804}"/>
              </a:ext>
            </a:extLst>
          </p:cNvPr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27E4E-FFBF-4E82-A95D-2AEFBCE013E3}"/>
              </a:ext>
            </a:extLst>
          </p:cNvPr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77568A-F958-4D77-87E8-A063CC941CA3}"/>
              </a:ext>
            </a:extLst>
          </p:cNvPr>
          <p:cNvSpPr/>
          <p:nvPr/>
        </p:nvSpPr>
        <p:spPr>
          <a:xfrm>
            <a:off x="6516210" y="0"/>
            <a:ext cx="5530787" cy="9875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2AB549-807C-461E-8E3B-647387E6462B}"/>
              </a:ext>
            </a:extLst>
          </p:cNvPr>
          <p:cNvCxnSpPr/>
          <p:nvPr/>
        </p:nvCxnSpPr>
        <p:spPr>
          <a:xfrm>
            <a:off x="2032986" y="1580225"/>
            <a:ext cx="156247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9EC2B5-0BB9-4833-9286-5F717D86F0AA}"/>
              </a:ext>
            </a:extLst>
          </p:cNvPr>
          <p:cNvCxnSpPr>
            <a:cxnSpLocks/>
          </p:cNvCxnSpPr>
          <p:nvPr/>
        </p:nvCxnSpPr>
        <p:spPr>
          <a:xfrm>
            <a:off x="2032986" y="2663301"/>
            <a:ext cx="25745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F1EC3C-E27A-414F-85B2-F74C296AAF1C}"/>
              </a:ext>
            </a:extLst>
          </p:cNvPr>
          <p:cNvCxnSpPr>
            <a:cxnSpLocks/>
          </p:cNvCxnSpPr>
          <p:nvPr/>
        </p:nvCxnSpPr>
        <p:spPr>
          <a:xfrm>
            <a:off x="2032986" y="3764132"/>
            <a:ext cx="156247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FEE839-4547-4EE3-85BB-839FA6B2515B}"/>
              </a:ext>
            </a:extLst>
          </p:cNvPr>
          <p:cNvCxnSpPr>
            <a:cxnSpLocks/>
          </p:cNvCxnSpPr>
          <p:nvPr/>
        </p:nvCxnSpPr>
        <p:spPr>
          <a:xfrm>
            <a:off x="1455937" y="4856085"/>
            <a:ext cx="577049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885852-2CDB-4A30-AAD8-58B725C13BA4}"/>
              </a:ext>
            </a:extLst>
          </p:cNvPr>
          <p:cNvCxnSpPr>
            <a:cxnSpLocks/>
          </p:cNvCxnSpPr>
          <p:nvPr/>
        </p:nvCxnSpPr>
        <p:spPr>
          <a:xfrm>
            <a:off x="3462291" y="4856085"/>
            <a:ext cx="4882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57C45D-BFF0-4383-85AC-BB5E994BD17C}"/>
              </a:ext>
            </a:extLst>
          </p:cNvPr>
          <p:cNvCxnSpPr>
            <a:cxnSpLocks/>
          </p:cNvCxnSpPr>
          <p:nvPr/>
        </p:nvCxnSpPr>
        <p:spPr>
          <a:xfrm>
            <a:off x="2920753" y="2716567"/>
            <a:ext cx="45276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C73CDB-B2E0-4A74-84F6-B346EECE6752}"/>
              </a:ext>
            </a:extLst>
          </p:cNvPr>
          <p:cNvCxnSpPr>
            <a:cxnSpLocks/>
          </p:cNvCxnSpPr>
          <p:nvPr/>
        </p:nvCxnSpPr>
        <p:spPr>
          <a:xfrm>
            <a:off x="2046303" y="5974672"/>
            <a:ext cx="154915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F5863B-575F-4898-9F01-529D143D2A80}"/>
              </a:ext>
            </a:extLst>
          </p:cNvPr>
          <p:cNvCxnSpPr>
            <a:cxnSpLocks/>
          </p:cNvCxnSpPr>
          <p:nvPr/>
        </p:nvCxnSpPr>
        <p:spPr>
          <a:xfrm>
            <a:off x="7617042" y="1473693"/>
            <a:ext cx="1020931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7F003B-8C9E-46E9-AFAD-025FEC32BA41}"/>
              </a:ext>
            </a:extLst>
          </p:cNvPr>
          <p:cNvCxnSpPr>
            <a:cxnSpLocks/>
          </p:cNvCxnSpPr>
          <p:nvPr/>
        </p:nvCxnSpPr>
        <p:spPr>
          <a:xfrm>
            <a:off x="6995604" y="2503502"/>
            <a:ext cx="130501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F639C29-41A0-414A-B7A6-F84F59FEAB72}"/>
              </a:ext>
            </a:extLst>
          </p:cNvPr>
          <p:cNvCxnSpPr>
            <a:cxnSpLocks/>
          </p:cNvCxnSpPr>
          <p:nvPr/>
        </p:nvCxnSpPr>
        <p:spPr>
          <a:xfrm>
            <a:off x="6316462" y="4802818"/>
            <a:ext cx="67914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A256F29-F1AA-4FAB-B4C1-28A1D29B6F4D}"/>
              </a:ext>
            </a:extLst>
          </p:cNvPr>
          <p:cNvCxnSpPr>
            <a:cxnSpLocks/>
          </p:cNvCxnSpPr>
          <p:nvPr/>
        </p:nvCxnSpPr>
        <p:spPr>
          <a:xfrm>
            <a:off x="6485139" y="5832627"/>
            <a:ext cx="140711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4706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375307D-F350-424E-8122-617E1910BA1F}"/>
              </a:ext>
            </a:extLst>
          </p:cNvPr>
          <p:cNvSpPr txBox="1"/>
          <p:nvPr/>
        </p:nvSpPr>
        <p:spPr>
          <a:xfrm>
            <a:off x="3567525" y="518294"/>
            <a:ext cx="830427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057B5-2E46-46BC-B7D8-804ADFEF554F}"/>
              </a:ext>
            </a:extLst>
          </p:cNvPr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641A96-013B-4BBA-8735-DEDE696950AA}"/>
              </a:ext>
            </a:extLst>
          </p:cNvPr>
          <p:cNvSpPr/>
          <p:nvPr/>
        </p:nvSpPr>
        <p:spPr>
          <a:xfrm>
            <a:off x="4535840" y="1388248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2C63C2-BB2E-4F7B-9B40-B63AA6B0F246}"/>
              </a:ext>
            </a:extLst>
          </p:cNvPr>
          <p:cNvSpPr/>
          <p:nvPr/>
        </p:nvSpPr>
        <p:spPr>
          <a:xfrm>
            <a:off x="4688081" y="1982254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EE566B-F253-4A49-B0FF-183FCD7C0DE4}"/>
              </a:ext>
            </a:extLst>
          </p:cNvPr>
          <p:cNvSpPr/>
          <p:nvPr/>
        </p:nvSpPr>
        <p:spPr>
          <a:xfrm>
            <a:off x="4488720" y="2663438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6F3912-AC7B-4C68-B759-4CA6541D19A9}"/>
              </a:ext>
            </a:extLst>
          </p:cNvPr>
          <p:cNvSpPr/>
          <p:nvPr/>
        </p:nvSpPr>
        <p:spPr>
          <a:xfrm>
            <a:off x="4260166" y="332283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AF0172-854F-4DCC-815D-E06104C2AEE8}"/>
              </a:ext>
            </a:extLst>
          </p:cNvPr>
          <p:cNvSpPr/>
          <p:nvPr/>
        </p:nvSpPr>
        <p:spPr>
          <a:xfrm>
            <a:off x="4488721" y="3936319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07F31D-07F7-44EA-8204-95E2B7A74134}"/>
              </a:ext>
            </a:extLst>
          </p:cNvPr>
          <p:cNvSpPr/>
          <p:nvPr/>
        </p:nvSpPr>
        <p:spPr>
          <a:xfrm>
            <a:off x="4260166" y="459465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0A1392-4047-4EE0-9C09-784EEC63B651}"/>
              </a:ext>
            </a:extLst>
          </p:cNvPr>
          <p:cNvSpPr/>
          <p:nvPr/>
        </p:nvSpPr>
        <p:spPr>
          <a:xfrm>
            <a:off x="4535840" y="5210465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BC810C-608C-48EB-BBD8-82B9F19AD2E3}"/>
              </a:ext>
            </a:extLst>
          </p:cNvPr>
          <p:cNvSpPr/>
          <p:nvPr/>
        </p:nvSpPr>
        <p:spPr>
          <a:xfrm>
            <a:off x="4260166" y="5845517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864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21810"/>
            <a:ext cx="5958908" cy="702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1" y="1254651"/>
            <a:ext cx="27992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00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92458" y="1106981"/>
            <a:ext cx="9431489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dùng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loài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56860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cú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mèo</a:t>
            </a:r>
            <a:endParaRPr lang="en-US" sz="2400" kern="0" dirty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94054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sáo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xinh</a:t>
            </a:r>
            <a:endParaRPr lang="en-US" sz="2400" kern="0" dirty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31249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chìa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vôi</a:t>
            </a:r>
            <a:endParaRPr lang="en-US" sz="2400" kern="0" dirty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068444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</a:t>
            </a: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hú</a:t>
            </a:r>
            <a:endParaRPr lang="en-US" sz="2400" kern="0" dirty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380264" y="2809290"/>
            <a:ext cx="50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34467" y="2782657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59006" y="2809290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478421" y="2776245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44920" y="2949182"/>
            <a:ext cx="8102164" cy="112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VD: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4920" y="4183119"/>
            <a:ext cx="17638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24218" y="4136953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rất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05871" y="4136953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4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nêu</a:t>
            </a:r>
            <a:r>
              <a:rPr lang="en-US" sz="24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đặc</a:t>
            </a:r>
            <a:r>
              <a:rPr lang="en-US" sz="24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điểm</a:t>
            </a:r>
            <a:endParaRPr lang="en-US" sz="24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96424" y="4888692"/>
            <a:ext cx="22083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90067" y="4796359"/>
            <a:ext cx="353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bay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mồi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96359" y="4796359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4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nêu</a:t>
            </a:r>
            <a:r>
              <a:rPr lang="en-US" sz="24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hành</a:t>
            </a:r>
            <a:r>
              <a:rPr lang="en-US" sz="24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động</a:t>
            </a:r>
            <a:endParaRPr lang="en-US" sz="24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21797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0362 0.25348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-0.27617 0.3453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5" y="1726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8" grpId="0" uiExpand="1" build="p"/>
      <p:bldP spid="19" grpId="0" animBg="1"/>
      <p:bldP spid="20" grpId="0"/>
      <p:bldP spid="21" grpId="0"/>
      <p:bldP spid="22" grpId="0" animBg="1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3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 smtClean="0"/>
              <a:t>Chuẩn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bị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Nói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nghe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Kể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chuyện</a:t>
            </a:r>
            <a:r>
              <a:rPr lang="en-US" sz="3200" b="1" dirty="0"/>
              <a:t> </a:t>
            </a:r>
            <a:r>
              <a:rPr lang="en-US" sz="3200" b="1" dirty="0" err="1" smtClean="0"/>
              <a:t>Cảm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ơn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họa</a:t>
            </a:r>
            <a:r>
              <a:rPr lang="en-US" sz="3200" b="1" dirty="0" smtClean="0"/>
              <a:t> mi/ tr.41</a:t>
            </a:r>
          </a:p>
          <a:p>
            <a:pPr marL="285750" indent="-285750">
              <a:buFontTx/>
              <a:buChar char="-"/>
            </a:pPr>
            <a:r>
              <a:rPr lang="en-US" sz="3200" b="1" dirty="0" err="1" smtClean="0"/>
              <a:t>Xem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chữ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hoa</a:t>
            </a:r>
            <a:r>
              <a:rPr lang="en-US" sz="3200" b="1" smtClean="0"/>
              <a:t> </a:t>
            </a:r>
            <a:r>
              <a:rPr lang="en-US" sz="3200" b="1" smtClean="0">
                <a:latin typeface="HP001 4H" panose="020B0603050302020204" pitchFamily="34" charset="0"/>
              </a:rPr>
              <a:t>U, Ư</a:t>
            </a:r>
            <a:r>
              <a:rPr lang="en-US" sz="3200" b="1" smtClean="0"/>
              <a:t> / tr.41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5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5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712D7C4-6B6C-44B4-AC8A-0209F8482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15767" y="2044325"/>
            <a:ext cx="8360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9: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7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3261" y="135277"/>
            <a:ext cx="6079003" cy="54292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94DAC-AB2D-49D7-A3AF-94842D3C5C6E}"/>
              </a:ext>
            </a:extLst>
          </p:cNvPr>
          <p:cNvSpPr txBox="1"/>
          <p:nvPr/>
        </p:nvSpPr>
        <p:spPr>
          <a:xfrm>
            <a:off x="4554244" y="2673907"/>
            <a:ext cx="3781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</a:rPr>
              <a:t>Tiết</a:t>
            </a:r>
            <a:r>
              <a:rPr lang="en-US" sz="7200" b="1" dirty="0">
                <a:solidFill>
                  <a:srgbClr val="FF0000"/>
                </a:solidFill>
              </a:rPr>
              <a:t> 1 + 2</a:t>
            </a:r>
          </a:p>
        </p:txBody>
      </p:sp>
    </p:spTree>
    <p:extLst>
      <p:ext uri="{BB962C8B-B14F-4D97-AF65-F5344CB8AC3E}">
        <p14:creationId xmlns:p14="http://schemas.microsoft.com/office/powerpoint/2010/main" val="41625573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ngắt giọng phù hợp với nhịp thơ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Một số loài chim cũng có đặc điểm, tính nết giống như con người.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4682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F2F74-8004-4A73-B25D-9D7D15FB333F}"/>
              </a:ext>
            </a:extLst>
          </p:cNvPr>
          <p:cNvSpPr txBox="1"/>
          <p:nvPr/>
        </p:nvSpPr>
        <p:spPr>
          <a:xfrm>
            <a:off x="4660778" y="435006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988E20-8357-419C-9FF5-EEDB03654804}"/>
              </a:ext>
            </a:extLst>
          </p:cNvPr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27E4E-FFBF-4E82-A95D-2AEFBCE013E3}"/>
              </a:ext>
            </a:extLst>
          </p:cNvPr>
          <p:cNvSpPr txBox="1"/>
          <p:nvPr/>
        </p:nvSpPr>
        <p:spPr>
          <a:xfrm>
            <a:off x="5757367" y="842362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120B5D7-4D55-41F9-BB0A-42F1640F3FB4}"/>
              </a:ext>
            </a:extLst>
          </p:cNvPr>
          <p:cNvSpPr/>
          <p:nvPr/>
        </p:nvSpPr>
        <p:spPr>
          <a:xfrm>
            <a:off x="9090735" y="435006"/>
            <a:ext cx="2557162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mẫu</a:t>
            </a:r>
            <a:endParaRPr lang="en-US" sz="3200" dirty="0"/>
          </a:p>
        </p:txBody>
      </p:sp>
      <p:pic>
        <p:nvPicPr>
          <p:cNvPr id="4" name="Vè chim">
            <a:hlinkClick r:id="" action="ppaction://media"/>
            <a:extLst>
              <a:ext uri="{FF2B5EF4-FFF2-40B4-BE49-F238E27FC236}">
                <a16:creationId xmlns:a16="http://schemas.microsoft.com/office/drawing/2014/main" id="{2A435670-1FC2-4D9E-92F3-B4FDDC5E4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3946" y="598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251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2" y="828426"/>
            <a:ext cx="3341314" cy="335295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4533845" y="1272122"/>
            <a:ext cx="2852375" cy="2909261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8427832" y="986582"/>
            <a:ext cx="2944463" cy="3201963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/>
        </p:blipFill>
        <p:spPr>
          <a:xfrm>
            <a:off x="315558" y="5005891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/>
        </p:blipFill>
        <p:spPr>
          <a:xfrm>
            <a:off x="4331746" y="5436196"/>
            <a:ext cx="3514165" cy="103273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/>
        </p:blipFill>
        <p:spPr>
          <a:xfrm>
            <a:off x="8132781" y="4805081"/>
            <a:ext cx="3671944" cy="1026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738" y="2334779"/>
            <a:ext cx="1590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altLang="zh-C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9026" y="2502946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altLang="zh-C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5583" y="2403586"/>
            <a:ext cx="2048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lang="en-US" altLang="zh-C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7E1690-0933-4F73-9623-43A9FB481250}"/>
              </a:ext>
            </a:extLst>
          </p:cNvPr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5">
            <a:extLst>
              <a:ext uri="{FF2B5EF4-FFF2-40B4-BE49-F238E27FC236}">
                <a16:creationId xmlns:a16="http://schemas.microsoft.com/office/drawing/2014/main" id="{22CD2831-DACD-4C81-9FAA-504FAB5B13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1778457" y="3656037"/>
            <a:ext cx="2944463" cy="3201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09A992-8693-4B4A-B603-739C9E5D6200}"/>
              </a:ext>
            </a:extLst>
          </p:cNvPr>
          <p:cNvSpPr txBox="1"/>
          <p:nvPr/>
        </p:nvSpPr>
        <p:spPr>
          <a:xfrm>
            <a:off x="2264680" y="5032363"/>
            <a:ext cx="1972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lang="en-US" altLang="zh-C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4">
            <a:extLst>
              <a:ext uri="{FF2B5EF4-FFF2-40B4-BE49-F238E27FC236}">
                <a16:creationId xmlns:a16="http://schemas.microsoft.com/office/drawing/2014/main" id="{09E30AAE-2132-4906-9400-1CF650A8AA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6810740" y="3948739"/>
            <a:ext cx="3300926" cy="29092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1E1CA7-27EB-4B6E-B9EB-E6DA87069757}"/>
              </a:ext>
            </a:extLst>
          </p:cNvPr>
          <p:cNvSpPr txBox="1"/>
          <p:nvPr/>
        </p:nvSpPr>
        <p:spPr>
          <a:xfrm>
            <a:off x="7276209" y="5056542"/>
            <a:ext cx="306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endParaRPr lang="en-US" altLang="zh-C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97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8" y="404368"/>
            <a:ext cx="10945188" cy="604926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91BCD38-EA99-4FC5-8AFF-0F44B83DFE84}"/>
              </a:ext>
            </a:extLst>
          </p:cNvPr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8FD6B1-E43F-47F0-870C-54CFD7655EE2}"/>
              </a:ext>
            </a:extLst>
          </p:cNvPr>
          <p:cNvSpPr/>
          <p:nvPr/>
        </p:nvSpPr>
        <p:spPr>
          <a:xfrm>
            <a:off x="1869827" y="2311017"/>
            <a:ext cx="2840026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Chạy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xon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201A1D-C190-4894-97C7-BC53385E3A4A}"/>
              </a:ext>
            </a:extLst>
          </p:cNvPr>
          <p:cNvSpPr/>
          <p:nvPr/>
        </p:nvSpPr>
        <p:spPr>
          <a:xfrm>
            <a:off x="2169271" y="4179058"/>
            <a:ext cx="2627375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lân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la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422A6F-69B4-4044-AD2D-1E301B2F04A1}"/>
              </a:ext>
            </a:extLst>
          </p:cNvPr>
          <p:cNvSpPr/>
          <p:nvPr/>
        </p:nvSpPr>
        <p:spPr>
          <a:xfrm>
            <a:off x="2082478" y="5071719"/>
            <a:ext cx="2627375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Nhấp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nhem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518031-ED39-454A-840D-7528937D7F38}"/>
              </a:ext>
            </a:extLst>
          </p:cNvPr>
          <p:cNvSpPr/>
          <p:nvPr/>
        </p:nvSpPr>
        <p:spPr>
          <a:xfrm>
            <a:off x="2204035" y="3286397"/>
            <a:ext cx="1141834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tếu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CFDE18-436E-400A-86C2-A934E3D9C1BE}"/>
              </a:ext>
            </a:extLst>
          </p:cNvPr>
          <p:cNvSpPr/>
          <p:nvPr/>
        </p:nvSpPr>
        <p:spPr>
          <a:xfrm>
            <a:off x="4357356" y="2305815"/>
            <a:ext cx="6437890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dáng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chạy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nhanh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trông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rất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đáng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yêu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6CD8CD-D47C-40F5-BC33-5F1D98D7E3C6}"/>
              </a:ext>
            </a:extLst>
          </p:cNvPr>
          <p:cNvSpPr/>
          <p:nvPr/>
        </p:nvSpPr>
        <p:spPr>
          <a:xfrm>
            <a:off x="2845875" y="3281195"/>
            <a:ext cx="7650324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: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nhộn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tình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gây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cười</a:t>
            </a:r>
            <a:endParaRPr lang="vi-VN" sz="28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6BAA31-1F18-4476-A4E5-0EA2DAA0871B}"/>
              </a:ext>
            </a:extLst>
          </p:cNvPr>
          <p:cNvSpPr/>
          <p:nvPr/>
        </p:nvSpPr>
        <p:spPr>
          <a:xfrm>
            <a:off x="4102870" y="4173855"/>
            <a:ext cx="5531799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: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nhặt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loanh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quanh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</a:t>
            </a:r>
            <a:endParaRPr lang="vi-VN" sz="28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8EC8F5-2280-4C8C-972C-A199622DA13E}"/>
              </a:ext>
            </a:extLst>
          </p:cNvPr>
          <p:cNvSpPr/>
          <p:nvPr/>
        </p:nvSpPr>
        <p:spPr>
          <a:xfrm>
            <a:off x="4116594" y="5071718"/>
            <a:ext cx="5531799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: (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lúc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nhắm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lúc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mở</a:t>
            </a:r>
            <a:endParaRPr lang="vi-VN" sz="28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9349" y="13235"/>
            <a:ext cx="7575296" cy="645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2291" y="1905506"/>
            <a:ext cx="615422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defTabSz="121917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</a:p>
          <a:p>
            <a:pPr defTabSz="121917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defTabSz="121917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6672064" y="3762717"/>
            <a:ext cx="5315712" cy="28610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7043904" y="2978368"/>
            <a:ext cx="2665984" cy="333248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9282112" y="2978368"/>
            <a:ext cx="2357120" cy="33487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A01CCB-B093-4401-9B07-DDCDB00F74B1}"/>
              </a:ext>
            </a:extLst>
          </p:cNvPr>
          <p:cNvSpPr/>
          <p:nvPr/>
        </p:nvSpPr>
        <p:spPr>
          <a:xfrm>
            <a:off x="4116594" y="133165"/>
            <a:ext cx="4485868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978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717</Words>
  <Application>Microsoft Office PowerPoint</Application>
  <PresentationFormat>Widescreen</PresentationFormat>
  <Paragraphs>160</Paragraphs>
  <Slides>20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宋体</vt:lpstr>
      <vt:lpstr>Arial</vt:lpstr>
      <vt:lpstr>Arial-Rounded</vt:lpstr>
      <vt:lpstr>Calibri</vt:lpstr>
      <vt:lpstr>Calibri Light</vt:lpstr>
      <vt:lpstr>等线</vt:lpstr>
      <vt:lpstr>HP001 4H</vt:lpstr>
      <vt:lpstr>ITC Avant Garde Std Bk</vt:lpstr>
      <vt:lpstr>Kalam</vt:lpstr>
      <vt:lpstr>Montserrat</vt:lpstr>
      <vt:lpstr>Times New Roman</vt:lpstr>
      <vt:lpstr>UTM Avo</vt:lpstr>
      <vt:lpstr>Wingdings</vt:lpstr>
      <vt:lpstr>思源黑体 CN Bold</vt:lpstr>
      <vt:lpstr>1_Office Theme</vt:lpstr>
      <vt:lpstr>1_Office 主题</vt:lpstr>
      <vt:lpstr>Office 主题​​</vt:lpstr>
      <vt:lpstr>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25</cp:revision>
  <dcterms:created xsi:type="dcterms:W3CDTF">2021-07-31T04:40:44Z</dcterms:created>
  <dcterms:modified xsi:type="dcterms:W3CDTF">2022-02-19T10:33:54Z</dcterms:modified>
</cp:coreProperties>
</file>