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91" r:id="rId2"/>
    <p:sldMasterId id="2147483697" r:id="rId3"/>
    <p:sldMasterId id="2147483710" r:id="rId4"/>
    <p:sldMasterId id="2147483722" r:id="rId5"/>
  </p:sldMasterIdLst>
  <p:notesMasterIdLst>
    <p:notesMasterId r:id="rId18"/>
  </p:notesMasterIdLst>
  <p:sldIdLst>
    <p:sldId id="2933" r:id="rId6"/>
    <p:sldId id="259" r:id="rId7"/>
    <p:sldId id="2931" r:id="rId8"/>
    <p:sldId id="2920" r:id="rId9"/>
    <p:sldId id="2910" r:id="rId10"/>
    <p:sldId id="2926" r:id="rId11"/>
    <p:sldId id="267" r:id="rId12"/>
    <p:sldId id="2924" r:id="rId13"/>
    <p:sldId id="2932" r:id="rId14"/>
    <p:sldId id="2929" r:id="rId15"/>
    <p:sldId id="2930" r:id="rId16"/>
    <p:sldId id="275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3F6C35-6EB6-4A04-A939-3102E95868EB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331DD4-BF64-463C-BF43-7C60F04C9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798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1493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9550FF53-CCBF-43FC-A463-409A9E1FD346}" type="slidenum">
              <a: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785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53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995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2914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629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048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9550FF53-CCBF-43FC-A463-409A9E1FD346}" type="slidenum">
              <a: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00164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CCB6CA-BE65-4DA3-A6EB-21D1E12311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2531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>
            <a:extLst>
              <a:ext uri="{FF2B5EF4-FFF2-40B4-BE49-F238E27FC236}">
                <a16:creationId xmlns:a16="http://schemas.microsoft.com/office/drawing/2014/main" id="{78007B22-33A5-4E09-B943-5AFB5A8CE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>
            <a:extLst>
              <a:ext uri="{FF2B5EF4-FFF2-40B4-BE49-F238E27FC236}">
                <a16:creationId xmlns:a16="http://schemas.microsoft.com/office/drawing/2014/main" id="{E1F1D32A-0D6D-45C8-9A6E-055A426D12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>
            <a:extLst>
              <a:ext uri="{FF2B5EF4-FFF2-40B4-BE49-F238E27FC236}">
                <a16:creationId xmlns:a16="http://schemas.microsoft.com/office/drawing/2014/main" id="{029A8592-CE8C-4050-B1DF-491E7652F2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194187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50200899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26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202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01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562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2022/2/19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7628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834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641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135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37356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61E65416-D1DB-4D68-AF54-BC73B7C65757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96376330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563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607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/>
              <a:t>2022/2/19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761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5622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1276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4129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4002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0519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4548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755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24613534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1385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2716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2166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8248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450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A90778-FD6A-40F4-A368-E25F7AF8C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58A7FDC-F702-4802-B2A9-967831A47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D20503-3780-40EA-B21F-DC3C1FDF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2022/2/19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850C3F-E4FA-4B4A-9DEF-26902A3D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998897-C6FE-4FEB-B8AD-AC6E46DF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91398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2811E3-33E5-4FA4-A417-31D9789A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EF7A0D-6728-4100-9472-683247084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400D13-4615-4063-967F-0842A25A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2022/2/19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E5931F-474B-466E-824D-736B3BA6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631E34-1F4D-446B-BA3D-5A38FB6E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4022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135A8F-9693-43FA-A937-88BE8C5D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8AB061A-5F7C-472A-98C7-AEDA8DACF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571962-A602-419B-B366-F0D09E39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2022/2/19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1FBDDA-FAA1-48D4-98E6-DCD54D4E6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A0937E-E674-404D-BA2F-BBF5E12A0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07468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53CECD-753E-496E-A6D9-A7ACFB8F8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53E91A-C9E6-4F5F-9730-F141C8F35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85D6623-5A7B-4045-AADF-A73436E44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FBE0E8F-E223-4D3B-A808-484C33195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2022/2/19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0E48AC-DC57-4703-BDDA-CE39E3059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91002B1-1D31-465E-BED6-04AE45F7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30790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3FCE6B-B1B5-4BCD-90CD-8D9FE64E2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518091-2020-46B2-A2C3-139BA90E5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F70B92-1858-4608-B78B-CE225B125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BA3A02F-233E-4CAC-B217-520052693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08404A7-75A7-4FAD-9ABA-3B3511BC5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3DF0C1F-D56E-417B-A1A6-CDEDBBD7B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2022/2/19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8A1A2ED-4247-4F7E-9CE6-9EBC490DC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2F7A0B-CBE0-4C9C-9287-A2F7B585D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5840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1D975FD2-A7F8-45CA-9E52-4B928F94C528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8976649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4DCAB9-E678-48C2-B8AC-D130051E2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76EE013-E6C1-4C4F-B0C6-96B7CCBDB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2022/2/19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8BB2E72-BDA9-4250-A7C2-522DE20AC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E2F5F06-D3AA-492E-B5BF-EB07CE833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20175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F1F0C74-5470-4103-8C60-72E5A8B1D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2022/2/19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A68A78F-3AFF-4961-8477-CB57D9BBF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E583D3-85AC-41F1-8D26-FC44875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52264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1BDAA2-7F82-413E-97E8-7CB888893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A27FBE-3F99-40AF-A9C6-51E76F0DD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88450B6-FE2F-448D-8F18-D6B698473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C523596-73AD-44E1-BC66-B8C399E56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2022/2/19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2D18AA-1534-410D-96AD-50A42664B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2209515-EB11-4FD0-B8A9-BC1B5BC14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82427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ADD6C3-9A48-4D23-B871-64CE3A6E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34F55D-BA32-4729-947C-505A8646A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7F547F-8334-4C5A-8498-F5E53C7D1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B912CCC-BA35-41A4-B1CA-B31D42F9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2022/2/19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BF43CE3-F971-4B3C-9E58-FEF1C4EA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DC9298F-C230-4A85-9478-040EFA3B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47460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A2CB3B-D7E4-4C1D-B90D-A4A7FD392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068A0D7-AB25-40DF-A483-16C01E9CA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4197DC-32A7-4948-8498-682B1BD2C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2022/2/19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6E031A-85A5-40BB-B201-8310B77E0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C0AD8F-966A-4EE9-80E8-E4CD0D3A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11867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F05B1F6-8A6A-4C9A-9BA5-99388B867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03AEB37-E0F4-4A77-A60D-3A1E4ED61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867B72-8887-4DF8-8780-4CF5D387A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2022/2/19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A3A7CF-A139-4DC8-8780-7BA7765C5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0D41E1-1DED-4880-980D-29072DD17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555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322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964302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2/19/2022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106523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2/19/2022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145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930768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8422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855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3962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34" r:id="rId13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653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FE38F8A-74BC-44D9-BA3C-D822B02A0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CC5787-2417-4D67-BC60-9A7D2AA56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6E505F-C9FE-466B-BA8A-3AD1E9B96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081F-4352-4F18-BEDA-C66D1965C30F}" type="datetimeFigureOut">
              <a:rPr lang="zh-CN" altLang="en-US" smtClean="0"/>
              <a:t>2022/2/19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AA7661-D508-4955-A925-D418035FA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B67076-C3C8-425C-81B3-923C0BE32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0055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microsoft.com/office/2007/relationships/hdphoto" Target="../media/hdphoto6.wdp"/><Relationship Id="rId18" Type="http://schemas.openxmlformats.org/officeDocument/2006/relationships/image" Target="../media/image64.png"/><Relationship Id="rId26" Type="http://schemas.openxmlformats.org/officeDocument/2006/relationships/image" Target="../media/image68.gif"/><Relationship Id="rId3" Type="http://schemas.openxmlformats.org/officeDocument/2006/relationships/image" Target="../media/image55.png"/><Relationship Id="rId21" Type="http://schemas.microsoft.com/office/2007/relationships/hdphoto" Target="../media/hdphoto9.wdp"/><Relationship Id="rId7" Type="http://schemas.openxmlformats.org/officeDocument/2006/relationships/image" Target="../media/image57.png"/><Relationship Id="rId12" Type="http://schemas.openxmlformats.org/officeDocument/2006/relationships/image" Target="../media/image60.png"/><Relationship Id="rId17" Type="http://schemas.openxmlformats.org/officeDocument/2006/relationships/image" Target="../media/image63.gif"/><Relationship Id="rId25" Type="http://schemas.microsoft.com/office/2007/relationships/hdphoto" Target="../media/hdphoto11.wdp"/><Relationship Id="rId2" Type="http://schemas.openxmlformats.org/officeDocument/2006/relationships/notesSlide" Target="../notesSlides/notesSlide9.xml"/><Relationship Id="rId16" Type="http://schemas.microsoft.com/office/2007/relationships/hdphoto" Target="../media/hdphoto7.wdp"/><Relationship Id="rId20" Type="http://schemas.openxmlformats.org/officeDocument/2006/relationships/image" Target="../media/image65.png"/><Relationship Id="rId29" Type="http://schemas.openxmlformats.org/officeDocument/2006/relationships/image" Target="../media/image70.png"/><Relationship Id="rId1" Type="http://schemas.openxmlformats.org/officeDocument/2006/relationships/slideLayout" Target="../slideLayouts/slideLayout25.xml"/><Relationship Id="rId6" Type="http://schemas.microsoft.com/office/2007/relationships/hdphoto" Target="../media/hdphoto3.wdp"/><Relationship Id="rId11" Type="http://schemas.microsoft.com/office/2007/relationships/hdphoto" Target="../media/hdphoto5.wdp"/><Relationship Id="rId24" Type="http://schemas.openxmlformats.org/officeDocument/2006/relationships/image" Target="../media/image67.png"/><Relationship Id="rId5" Type="http://schemas.openxmlformats.org/officeDocument/2006/relationships/image" Target="../media/image56.png"/><Relationship Id="rId15" Type="http://schemas.openxmlformats.org/officeDocument/2006/relationships/image" Target="../media/image62.png"/><Relationship Id="rId23" Type="http://schemas.microsoft.com/office/2007/relationships/hdphoto" Target="../media/hdphoto10.wdp"/><Relationship Id="rId28" Type="http://schemas.microsoft.com/office/2007/relationships/hdphoto" Target="../media/hdphoto12.wdp"/><Relationship Id="rId10" Type="http://schemas.openxmlformats.org/officeDocument/2006/relationships/image" Target="../media/image59.png"/><Relationship Id="rId19" Type="http://schemas.microsoft.com/office/2007/relationships/hdphoto" Target="../media/hdphoto8.wdp"/><Relationship Id="rId4" Type="http://schemas.microsoft.com/office/2007/relationships/hdphoto" Target="../media/hdphoto2.wdp"/><Relationship Id="rId9" Type="http://schemas.openxmlformats.org/officeDocument/2006/relationships/image" Target="../media/image58.gif"/><Relationship Id="rId14" Type="http://schemas.openxmlformats.org/officeDocument/2006/relationships/image" Target="../media/image61.gif"/><Relationship Id="rId22" Type="http://schemas.openxmlformats.org/officeDocument/2006/relationships/image" Target="../media/image66.png"/><Relationship Id="rId27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1" i="0" u="none" strike="noStrike" kern="10" cap="none" spc="0" normalizeH="0" baseline="0" noProof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effectLst/>
              <a:uLnTx/>
              <a:uFillTx/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818340" y="2262480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MÔN: TIẾNG VIỆT</a:t>
            </a: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5" name="TextBox 13"/>
          <p:cNvSpPr txBox="1">
            <a:spLocks noChangeArrowheads="1"/>
          </p:cNvSpPr>
          <p:nvPr/>
        </p:nvSpPr>
        <p:spPr bwMode="auto">
          <a:xfrm>
            <a:off x="1668454" y="3330156"/>
            <a:ext cx="8534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+mn-cs"/>
              </a:rPr>
              <a:t>PHÂN MÔN </a:t>
            </a: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+mn-cs"/>
              </a:rPr>
              <a:t>:</a:t>
            </a:r>
            <a:r>
              <a:rPr kumimoji="0" lang="en-US" alt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+mn-cs"/>
              </a:rPr>
              <a:t> ĐỌC MỞ RỘNG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9029" y="5045758"/>
            <a:ext cx="959489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Tìm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đọc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sách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báo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loài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động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vật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hoang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dã</a:t>
            </a:r>
            <a:r>
              <a:rPr lang="en-US" sz="3600" b="1" dirty="0" smtClean="0">
                <a:solidFill>
                  <a:srgbClr val="7030A0"/>
                </a:solidFill>
                <a:cs typeface="Times New Roman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62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9DD9D-7646-43E5-9F6D-274781DE1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233B0-03B1-42DF-B19A-4E196DD42D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AutoShape 4" descr="Ban chỉ đạo Nhà tài trợ Đăng nhập Đăng ký Hỗ trợ trực tuyến: Tổng đài hỗ  trợ: 1900633330 (8h - 17h) Vào thi Luyện tập Bảng vàng Hướng dẫn Sự kiện  Bài Giảng Giải bài tập Đấu trí Tra điểm Trang chủ » Video Xem thêm » Bài  Giảng Phép cộng phạm vi 2 ...">
            <a:extLst>
              <a:ext uri="{FF2B5EF4-FFF2-40B4-BE49-F238E27FC236}">
                <a16:creationId xmlns:a16="http://schemas.microsoft.com/office/drawing/2014/main" id="{63C351E4-C081-402D-AEC9-042D175C183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30F483-94AD-41E2-9CD6-F9B6DBFD9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811E9D6-40A6-4370-AE2A-62F0ED9AC31C}"/>
              </a:ext>
            </a:extLst>
          </p:cNvPr>
          <p:cNvSpPr/>
          <p:nvPr/>
        </p:nvSpPr>
        <p:spPr>
          <a:xfrm>
            <a:off x="3889829" y="1509486"/>
            <a:ext cx="4252685" cy="2525485"/>
          </a:xfrm>
          <a:prstGeom prst="rect">
            <a:avLst/>
          </a:prstGeom>
          <a:solidFill>
            <a:srgbClr val="FAD9C2"/>
          </a:solidFill>
          <a:ln>
            <a:solidFill>
              <a:srgbClr val="FAD9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84C175-1035-40FE-AF9A-B837B5999DAC}"/>
              </a:ext>
            </a:extLst>
          </p:cNvPr>
          <p:cNvSpPr txBox="1"/>
          <p:nvPr/>
        </p:nvSpPr>
        <p:spPr>
          <a:xfrm>
            <a:off x="3889829" y="607239"/>
            <a:ext cx="4391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C925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Vận</a:t>
            </a:r>
            <a:r>
              <a:rPr kumimoji="0" lang="en-US" sz="4800" b="1" i="0" u="none" strike="noStrike" kern="1200" cap="none" spc="0" normalizeH="0" noProof="0" smtClean="0">
                <a:ln>
                  <a:noFill/>
                </a:ln>
                <a:solidFill>
                  <a:srgbClr val="C925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dụng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C925C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84C175-1035-40FE-AF9A-B837B5999DAC}"/>
              </a:ext>
            </a:extLst>
          </p:cNvPr>
          <p:cNvSpPr txBox="1"/>
          <p:nvPr/>
        </p:nvSpPr>
        <p:spPr>
          <a:xfrm>
            <a:off x="3889829" y="1522831"/>
            <a:ext cx="4391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C925C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Hôm</a:t>
            </a:r>
            <a:r>
              <a:rPr kumimoji="0" lang="en-US" sz="2800" b="1" i="0" u="none" strike="noStrike" kern="1200" cap="none" spc="0" normalizeH="0" noProof="0" smtClean="0">
                <a:ln>
                  <a:noFill/>
                </a:ln>
                <a:solidFill>
                  <a:srgbClr val="C925C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 nay, con học bài gì 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925C1"/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84C175-1035-40FE-AF9A-B837B5999DAC}"/>
              </a:ext>
            </a:extLst>
          </p:cNvPr>
          <p:cNvSpPr txBox="1"/>
          <p:nvPr/>
        </p:nvSpPr>
        <p:spPr>
          <a:xfrm>
            <a:off x="3900487" y="2173988"/>
            <a:ext cx="4391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C925C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Sau bài</a:t>
            </a:r>
            <a:r>
              <a:rPr kumimoji="0" lang="en-US" sz="2800" b="1" i="0" u="none" strike="noStrike" kern="1200" cap="none" spc="0" normalizeH="0" noProof="0" smtClean="0">
                <a:ln>
                  <a:noFill/>
                </a:ln>
                <a:solidFill>
                  <a:srgbClr val="C925C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 học, con cảm nhận thế nào 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925C1"/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83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F7002B-694D-47EB-AFB0-4404D2B6CFF0}"/>
              </a:ext>
            </a:extLst>
          </p:cNvPr>
          <p:cNvSpPr/>
          <p:nvPr/>
        </p:nvSpPr>
        <p:spPr>
          <a:xfrm>
            <a:off x="9925050" y="159657"/>
            <a:ext cx="2107293" cy="124822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Picture 4" descr="Trạng Nguyên - Học trực tuyến - Thi Trực Tiếp - Tiếng Việt, Olympic Toán -  Tiếng Anh - Phát triển trí thông minh đa diện">
            <a:extLst>
              <a:ext uri="{FF2B5EF4-FFF2-40B4-BE49-F238E27FC236}">
                <a16:creationId xmlns:a16="http://schemas.microsoft.com/office/drawing/2014/main" id="{7FB7A0EA-6648-4582-AF55-E2BBF5B60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7121" y1="13650" x2="27121" y2="13650"/>
                        <a14:foregroundMark x1="14809" y1="13056" x2="14809" y2="13056"/>
                        <a14:foregroundMark x1="14809" y1="13056" x2="14809" y2="13056"/>
                        <a14:foregroundMark x1="16473" y1="18101" x2="16473" y2="18101"/>
                        <a14:foregroundMark x1="16473" y1="18101" x2="16473" y2="18101"/>
                        <a14:foregroundMark x1="20799" y1="16914" x2="20799" y2="16914"/>
                        <a14:foregroundMark x1="7654" y1="5935" x2="7654" y2="5935"/>
                        <a14:foregroundMark x1="7654" y1="33234" x2="7654" y2="33234"/>
                        <a14:foregroundMark x1="8819" y1="58754" x2="8819" y2="58754"/>
                        <a14:foregroundMark x1="13311" y1="7715" x2="10649" y2="80119"/>
                        <a14:foregroundMark x1="15141" y1="6231" x2="666" y2="1780"/>
                        <a14:backgroundMark x1="53245" y1="30861" x2="53245" y2="30861"/>
                        <a14:backgroundMark x1="51747" y1="81009" x2="60732" y2="13650"/>
                        <a14:backgroundMark x1="41098" y1="30564" x2="79035" y2="59347"/>
                        <a14:backgroundMark x1="60899" y1="13650" x2="79534" y2="531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304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2E5F9E-A452-4774-AE39-043E6AD91033}"/>
              </a:ext>
            </a:extLst>
          </p:cNvPr>
          <p:cNvSpPr txBox="1"/>
          <p:nvPr/>
        </p:nvSpPr>
        <p:spPr>
          <a:xfrm>
            <a:off x="3255582" y="1398173"/>
            <a:ext cx="8168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Định hướng tiếp theo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78604" y="2563283"/>
            <a:ext cx="65908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b="1" dirty="0" err="1" smtClean="0"/>
              <a:t>Về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nhà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đọc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và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trả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lời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bài</a:t>
            </a:r>
            <a:r>
              <a:rPr lang="en-US" sz="3200" b="1" dirty="0" smtClean="0"/>
              <a:t>.</a:t>
            </a:r>
          </a:p>
          <a:p>
            <a:pPr marL="285750" indent="-285750">
              <a:buFontTx/>
              <a:buChar char="-"/>
            </a:pPr>
            <a:r>
              <a:rPr lang="en-US" sz="3200" b="1" dirty="0" err="1" smtClean="0"/>
              <a:t>Chuẩn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bị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Đọc</a:t>
            </a:r>
            <a:r>
              <a:rPr lang="en-US" sz="3200" b="1" dirty="0" smtClean="0"/>
              <a:t>: </a:t>
            </a:r>
            <a:r>
              <a:rPr lang="en-US" sz="3200" b="1" dirty="0" err="1" smtClean="0"/>
              <a:t>Sự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tích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cây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thì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là</a:t>
            </a:r>
            <a:r>
              <a:rPr lang="en-US" sz="3200" b="1" dirty="0" smtClean="0"/>
              <a:t>/ SGK – tr. 46</a:t>
            </a:r>
          </a:p>
        </p:txBody>
      </p:sp>
    </p:spTree>
    <p:extLst>
      <p:ext uri="{BB962C8B-B14F-4D97-AF65-F5344CB8AC3E}">
        <p14:creationId xmlns:p14="http://schemas.microsoft.com/office/powerpoint/2010/main" val="212021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9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447800"/>
            <a:ext cx="4648200" cy="2076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/>
        </p:blipFill>
        <p:spPr>
          <a:xfrm>
            <a:off x="0" y="457200"/>
            <a:ext cx="2625436" cy="23673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3917" l="3750" r="98667">
                        <a14:foregroundMark x1="44333" y1="17167" x2="45167" y2="20583"/>
                        <a14:foregroundMark x1="50167" y1="19167" x2="49833" y2="22250"/>
                        <a14:foregroundMark x1="39917" y1="30917" x2="40083" y2="34750"/>
                        <a14:foregroundMark x1="42750" y1="36583" x2="45333" y2="36583"/>
                        <a14:foregroundMark x1="49583" y1="40000" x2="48583" y2="42667"/>
                        <a14:foregroundMark x1="43500" y1="24667" x2="47167" y2="23000"/>
                        <a14:foregroundMark x1="61333" y1="19417" x2="62500" y2="23000"/>
                        <a14:foregroundMark x1="69000" y1="17583" x2="66750" y2="21833"/>
                        <a14:foregroundMark x1="72667" y1="21417" x2="71000" y2="25083"/>
                        <a14:foregroundMark x1="65167" y1="24250" x2="68000" y2="26250"/>
                        <a14:foregroundMark x1="72417" y1="27667" x2="74417" y2="27667"/>
                        <a14:foregroundMark x1="84167" y1="40167" x2="82083" y2="44667"/>
                        <a14:foregroundMark x1="82083" y1="47667" x2="85333" y2="48250"/>
                        <a14:foregroundMark x1="75833" y1="46250" x2="77250" y2="48500"/>
                        <a14:foregroundMark x1="65333" y1="60000" x2="68417" y2="61000"/>
                        <a14:foregroundMark x1="20500" y1="32333" x2="21083" y2="35750"/>
                        <a14:foregroundMark x1="10833" y1="34167" x2="16500" y2="34917"/>
                        <a14:foregroundMark x1="16833" y1="38583" x2="18250" y2="42250"/>
                        <a14:foregroundMark x1="18500" y1="46833" x2="21333" y2="45833"/>
                        <a14:foregroundMark x1="29000" y1="55167" x2="30000" y2="52917"/>
                        <a14:foregroundMark x1="25167" y1="62833" x2="27750" y2="66250"/>
                        <a14:foregroundMark x1="35833" y1="76000" x2="38250" y2="76000"/>
                        <a14:foregroundMark x1="38083" y1="83417" x2="36083" y2="87250"/>
                        <a14:foregroundMark x1="21750" y1="88500" x2="26000" y2="88500"/>
                        <a14:foregroundMark x1="11833" y1="83667" x2="12250" y2="86667"/>
                        <a14:foregroundMark x1="43750" y1="89500" x2="46750" y2="90500"/>
                        <a14:foregroundMark x1="70583" y1="79833" x2="70000" y2="83833"/>
                        <a14:foregroundMark x1="73250" y1="86667" x2="70833" y2="88083"/>
                        <a14:foregroundMark x1="78083" y1="76000" x2="81333" y2="77333"/>
                        <a14:foregroundMark x1="72833" y1="68250" x2="75250" y2="71333"/>
                        <a14:foregroundMark x1="81500" y1="88667" x2="83333" y2="9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4" t="15000" r="13235" b="5000"/>
          <a:stretch/>
        </p:blipFill>
        <p:spPr>
          <a:xfrm>
            <a:off x="7886700" y="34636"/>
            <a:ext cx="4038600" cy="3657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57199"/>
            <a:ext cx="2133600" cy="11430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551" b="97911" l="5556" r="91333">
                        <a14:foregroundMark x1="18000" y1="11175" x2="16222" y2="20627"/>
                        <a14:foregroundMark x1="13222" y1="14204" x2="12778" y2="19530"/>
                        <a14:foregroundMark x1="28778" y1="91123" x2="46778" y2="93368"/>
                        <a14:foregroundMark x1="70889" y1="93368" x2="89333" y2="903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70" t="3219" r="8518" b="3030"/>
          <a:stretch/>
        </p:blipFill>
        <p:spPr>
          <a:xfrm>
            <a:off x="2098011" y="1898939"/>
            <a:ext cx="1409701" cy="152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2" cstate="hq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769" b="93196" l="0" r="99462">
                        <a14:foregroundMark x1="44308" y1="33149" x2="46846" y2="44462"/>
                        <a14:foregroundMark x1="57231" y1="31725" x2="54154" y2="50079"/>
                        <a14:foregroundMark x1="49769" y1="25870" x2="54923" y2="24842"/>
                        <a14:foregroundMark x1="46077" y1="77136" x2="44692" y2="85839"/>
                        <a14:foregroundMark x1="37846" y1="87104" x2="44538" y2="84810"/>
                        <a14:foregroundMark x1="58846" y1="78560" x2="59000" y2="90111"/>
                        <a14:foregroundMark x1="33538" y1="17563" x2="17231" y2="39557"/>
                        <a14:foregroundMark x1="45692" y1="17168" x2="45846" y2="19778"/>
                        <a14:foregroundMark x1="58231" y1="32516" x2="59231" y2="41614"/>
                        <a14:foregroundMark x1="41923" y1="33703" x2="41538" y2="40981"/>
                        <a14:foregroundMark x1="25231" y1="33703" x2="18154" y2="50079"/>
                        <a14:foregroundMark x1="8923" y1="31725" x2="14846" y2="55142"/>
                        <a14:foregroundMark x1="18538" y1="31092" x2="15846" y2="36946"/>
                        <a14:foregroundMark x1="7154" y1="33149" x2="2846" y2="41851"/>
                        <a14:foregroundMark x1="6231" y1="32358" x2="1077" y2="40981"/>
                        <a14:foregroundMark x1="10308" y1="50475" x2="12846" y2="51741"/>
                        <a14:foregroundMark x1="5000" y1="51108" x2="3231" y2="58782"/>
                        <a14:foregroundMark x1="7385" y1="81250" x2="5231" y2="90902"/>
                        <a14:foregroundMark x1="3846" y1="81646" x2="1846" y2="89320"/>
                        <a14:foregroundMark x1="9538" y1="83070" x2="7769" y2="91535"/>
                        <a14:foregroundMark x1="9923" y1="83465" x2="10308" y2="87263"/>
                        <a14:foregroundMark x1="20538" y1="79984" x2="21923" y2="89082"/>
                        <a14:foregroundMark x1="24462" y1="83623" x2="29538" y2="87263"/>
                        <a14:foregroundMark x1="25615" y1="83070" x2="31308" y2="86867"/>
                        <a14:foregroundMark x1="26462" y1="87500" x2="28615" y2="88687"/>
                        <a14:foregroundMark x1="54692" y1="39399" x2="47462" y2="47468"/>
                        <a14:foregroundMark x1="41154" y1="51503" x2="40154" y2="60601"/>
                        <a14:foregroundMark x1="59000" y1="33703" x2="62000" y2="409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34" r="33795" b="6665"/>
          <a:stretch/>
        </p:blipFill>
        <p:spPr>
          <a:xfrm>
            <a:off x="9282067" y="4119234"/>
            <a:ext cx="2286001" cy="12832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199" y="2313474"/>
            <a:ext cx="1257300" cy="18253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8460" b="92677" l="0" r="100000">
                        <a14:foregroundMark x1="21616" y1="16597" x2="27677" y2="71849"/>
                        <a14:foregroundMark x1="21010" y1="51681" x2="21010" y2="58613"/>
                        <a14:backgroundMark x1="2828" y1="31933" x2="12121" y2="83193"/>
                        <a14:backgroundMark x1="49899" y1="31303" x2="49899" y2="83193"/>
                        <a14:backgroundMark x1="58586" y1="41176" x2="66667" y2="46008"/>
                        <a14:backgroundMark x1="80202" y1="47479" x2="88283" y2="41807"/>
                        <a14:backgroundMark x1="41212" y1="39076" x2="36364" y2="460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278"/>
          <a:stretch/>
        </p:blipFill>
        <p:spPr>
          <a:xfrm>
            <a:off x="1676400" y="3692236"/>
            <a:ext cx="2058354" cy="1676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272" y="2646730"/>
            <a:ext cx="1137329" cy="9152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11" y="2209800"/>
            <a:ext cx="1039920" cy="7229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951" y="2209800"/>
            <a:ext cx="967849" cy="6147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4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0" y="398959"/>
            <a:ext cx="2153327" cy="15720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018" y="3524250"/>
            <a:ext cx="2438400" cy="2438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0" cstate="hq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4458566"/>
            <a:ext cx="1753077" cy="1219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50" y="2772301"/>
            <a:ext cx="1048683" cy="8127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4000" b="89935" l="10000" r="90000">
                        <a14:foregroundMark x1="42907" y1="33161" x2="47442" y2="33161"/>
                        <a14:foregroundMark x1="45465" y1="31484" x2="45465" y2="31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11" r="31111"/>
          <a:stretch/>
        </p:blipFill>
        <p:spPr>
          <a:xfrm>
            <a:off x="5974875" y="3692236"/>
            <a:ext cx="1295400" cy="1905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0" y="29350"/>
            <a:ext cx="1581150" cy="1554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0000" b="90000" l="0" r="32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2" t="35185" r="63490" b="31482"/>
          <a:stretch/>
        </p:blipFill>
        <p:spPr>
          <a:xfrm>
            <a:off x="3362114" y="4971333"/>
            <a:ext cx="1426110" cy="13716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9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778" b="96000" l="0" r="100000">
                        <a14:foregroundMark x1="42000" y1="55111" x2="48000" y2="66222"/>
                        <a14:foregroundMark x1="47556" y1="51111" x2="51111" y2="64667"/>
                        <a14:foregroundMark x1="55778" y1="48222" x2="55333" y2="6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56" t="33318" r="33663" b="31496"/>
          <a:stretch/>
        </p:blipFill>
        <p:spPr>
          <a:xfrm>
            <a:off x="11049000" y="4728834"/>
            <a:ext cx="1295400" cy="144780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619" y="6015373"/>
            <a:ext cx="12150436" cy="9233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 prstMaterial="dkEdge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  <a:r>
              <a:rPr kumimoji="0" lang="en-US" sz="5400" b="1" i="0" u="none" strike="noStrike" kern="1200" cap="none" spc="0" normalizeH="0" baseline="0" noProof="0" dirty="0" err="1" smtClean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ẹn</a:t>
            </a:r>
            <a:r>
              <a:rPr kumimoji="0" lang="en-US" sz="5400" b="1" i="0" u="none" strike="noStrike" kern="1200" cap="none" spc="0" normalizeH="0" baseline="0" noProof="0" dirty="0" smtClean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 lại các bạn ở bài sau nhé</a:t>
            </a:r>
          </a:p>
        </p:txBody>
      </p:sp>
    </p:spTree>
    <p:extLst>
      <p:ext uri="{BB962C8B-B14F-4D97-AF65-F5344CB8AC3E}">
        <p14:creationId xmlns:p14="http://schemas.microsoft.com/office/powerpoint/2010/main" val="68156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5">
            <a:extLst>
              <a:ext uri="{FF2B5EF4-FFF2-40B4-BE49-F238E27FC236}">
                <a16:creationId xmlns:a16="http://schemas.microsoft.com/office/drawing/2014/main" id="{79E211EE-A62B-4D25-8775-0D260B769A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/>
        </p:blipFill>
        <p:spPr>
          <a:xfrm>
            <a:off x="77550" y="-204186"/>
            <a:ext cx="12679661" cy="6403221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4364527-9BA4-4EF3-BD6B-216A4DB2F5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71" r="26743"/>
          <a:stretch/>
        </p:blipFill>
        <p:spPr>
          <a:xfrm>
            <a:off x="6814991" y="3472661"/>
            <a:ext cx="4612351" cy="338533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763C397-0C8D-4D4F-80DF-05F146F6253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71" r="26743"/>
          <a:stretch/>
        </p:blipFill>
        <p:spPr>
          <a:xfrm flipH="1">
            <a:off x="8925388" y="4535459"/>
            <a:ext cx="3189062" cy="234068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FBE018C-B768-45ED-AB07-13AC4723ED0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64" r="71083" b="46860"/>
          <a:stretch/>
        </p:blipFill>
        <p:spPr>
          <a:xfrm>
            <a:off x="-605032" y="-306521"/>
            <a:ext cx="3406282" cy="3495660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16AB0A7D-D719-4E7F-AFEB-80B3966410C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 rot="20680750">
            <a:off x="9123529" y="110579"/>
            <a:ext cx="1935225" cy="287396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E7854D3-9C9C-4370-ABE5-4B27E2737DD0}"/>
              </a:ext>
            </a:extLst>
          </p:cNvPr>
          <p:cNvSpPr/>
          <p:nvPr/>
        </p:nvSpPr>
        <p:spPr>
          <a:xfrm>
            <a:off x="2093703" y="2462009"/>
            <a:ext cx="71287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54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mở</a:t>
            </a:r>
            <a:r>
              <a:rPr lang="en-US" sz="54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rộng</a:t>
            </a:r>
            <a:r>
              <a:rPr lang="en-US" sz="54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</a:t>
            </a:r>
            <a:r>
              <a:rPr lang="en-US" sz="54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lang="en-US" sz="54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6)</a:t>
            </a:r>
            <a:endParaRPr kumimoji="0" lang="en-US" sz="5400" b="1" i="0" u="none" strike="noStrike" kern="1200" cap="none" spc="0" normalizeH="0" baseline="0" noProof="0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58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2FD0DED2-E7BF-4F5A-B236-9DCCCDF683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7" y="-4488"/>
            <a:ext cx="12192000" cy="692091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6F2AD78-7202-4666-BCBE-94F6153DED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47886"/>
            <a:ext cx="12158443" cy="2329729"/>
          </a:xfrm>
          <a:prstGeom prst="rect">
            <a:avLst/>
          </a:prstGeom>
        </p:spPr>
      </p:pic>
      <p:grpSp>
        <p:nvGrpSpPr>
          <p:cNvPr id="38" name="Group 3">
            <a:extLst>
              <a:ext uri="{FF2B5EF4-FFF2-40B4-BE49-F238E27FC236}">
                <a16:creationId xmlns:a16="http://schemas.microsoft.com/office/drawing/2014/main" id="{339D47E0-5E66-45C2-95F9-7D25FFFD5AF5}"/>
              </a:ext>
            </a:extLst>
          </p:cNvPr>
          <p:cNvGrpSpPr>
            <a:grpSpLocks/>
          </p:cNvGrpSpPr>
          <p:nvPr/>
        </p:nvGrpSpPr>
        <p:grpSpPr bwMode="auto">
          <a:xfrm>
            <a:off x="4510579" y="2363716"/>
            <a:ext cx="7145477" cy="1365672"/>
            <a:chOff x="-65" y="54"/>
            <a:chExt cx="4483" cy="453"/>
          </a:xfrm>
        </p:grpSpPr>
        <p:sp>
          <p:nvSpPr>
            <p:cNvPr id="39" name="Rectangle 5">
              <a:extLst>
                <a:ext uri="{FF2B5EF4-FFF2-40B4-BE49-F238E27FC236}">
                  <a16:creationId xmlns:a16="http://schemas.microsoft.com/office/drawing/2014/main" id="{91B6904A-12D3-4BCE-9A24-F6A1C07ADD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54"/>
              <a:ext cx="4354" cy="45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defTabSz="1219170">
                <a:spcBef>
                  <a:spcPct val="0"/>
                </a:spcBef>
                <a:buClrTx/>
                <a:buNone/>
              </a:pPr>
              <a:endParaRPr lang="zh-CN" altLang="en-US" sz="2400" kern="0" dirty="0">
                <a:solidFill>
                  <a:srgbClr val="000000"/>
                </a:solidFill>
                <a:latin typeface="Arial"/>
                <a:ea typeface="隶书" panose="02010509060101010101" pitchFamily="49" charset="-122"/>
                <a:cs typeface="Arial"/>
                <a:sym typeface="Arial"/>
              </a:endParaRPr>
            </a:p>
          </p:txBody>
        </p:sp>
        <p:sp>
          <p:nvSpPr>
            <p:cNvPr id="42" name="Rectangle 8">
              <a:extLst>
                <a:ext uri="{FF2B5EF4-FFF2-40B4-BE49-F238E27FC236}">
                  <a16:creationId xmlns:a16="http://schemas.microsoft.com/office/drawing/2014/main" id="{6476F576-7D39-4513-8CC3-1042929B27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5" y="66"/>
              <a:ext cx="4483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defTabSz="1219170">
                <a:buClr>
                  <a:srgbClr val="FFAB40"/>
                </a:buClr>
              </a:pPr>
              <a:r>
                <a:rPr lang="en-US" sz="2400" kern="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Đọc</a:t>
              </a:r>
              <a:r>
                <a:rPr lang="en-US" sz="2400" kern="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kern="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mở</a:t>
              </a:r>
              <a:r>
                <a:rPr lang="en-US" sz="2400" kern="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kern="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rộng</a:t>
              </a:r>
              <a:r>
                <a:rPr lang="en-US" sz="2400" kern="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kern="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sách</a:t>
              </a:r>
              <a:r>
                <a:rPr lang="en-US" sz="2400" kern="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, </a:t>
              </a:r>
              <a:r>
                <a:rPr lang="en-US" sz="2400" kern="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báo</a:t>
              </a:r>
              <a:r>
                <a:rPr lang="en-US" sz="2400" kern="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kern="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viết</a:t>
              </a:r>
              <a:r>
                <a:rPr lang="en-US" sz="2400" kern="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kern="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về</a:t>
              </a:r>
              <a:r>
                <a:rPr lang="en-US" sz="2400" kern="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kern="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động</a:t>
              </a:r>
              <a:r>
                <a:rPr lang="en-US" sz="2400" kern="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kern="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vật</a:t>
              </a:r>
              <a:r>
                <a:rPr lang="en-US" sz="2400" kern="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kern="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hoang</a:t>
              </a:r>
              <a:r>
                <a:rPr lang="en-US" sz="2400" kern="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kern="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dã</a:t>
              </a:r>
              <a:endPara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1720096" y="1289913"/>
            <a:ext cx="8671459" cy="782647"/>
          </a:xfrm>
          <a:prstGeom prst="round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64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Yêu</a:t>
            </a:r>
            <a:r>
              <a:rPr lang="en-US" sz="64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64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cầu</a:t>
            </a:r>
            <a:r>
              <a:rPr lang="en-US" sz="64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64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cần</a:t>
            </a:r>
            <a:r>
              <a:rPr lang="en-US" sz="64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64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đạt</a:t>
            </a:r>
            <a:endParaRPr lang="en-US" sz="6400" kern="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CEDC993-E02B-4C0B-BA79-552AA083E9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23" y="2118749"/>
            <a:ext cx="2841119" cy="4207043"/>
          </a:xfrm>
          <a:prstGeom prst="rect">
            <a:avLst/>
          </a:prstGeom>
        </p:spPr>
      </p:pic>
      <p:sp>
        <p:nvSpPr>
          <p:cNvPr id="29" name="Rectangle 5">
            <a:extLst>
              <a:ext uri="{FF2B5EF4-FFF2-40B4-BE49-F238E27FC236}">
                <a16:creationId xmlns:a16="http://schemas.microsoft.com/office/drawing/2014/main" id="{91B6904A-12D3-4BCE-9A24-F6A1C07AD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3382" y="5365444"/>
            <a:ext cx="6939863" cy="136567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defTabSz="1219170">
              <a:spcBef>
                <a:spcPct val="0"/>
              </a:spcBef>
              <a:buClrTx/>
              <a:buNone/>
            </a:pPr>
            <a:endParaRPr lang="zh-CN" altLang="en-US" sz="1333" kern="0" dirty="0">
              <a:solidFill>
                <a:srgbClr val="213054"/>
              </a:solidFill>
              <a:latin typeface="隶书" panose="02010509060101010101" pitchFamily="49" charset="-122"/>
              <a:ea typeface="隶书" panose="02010509060101010101" pitchFamily="49" charset="-122"/>
              <a:sym typeface="Arial"/>
            </a:endParaRPr>
          </a:p>
        </p:txBody>
      </p:sp>
      <p:sp>
        <p:nvSpPr>
          <p:cNvPr id="31" name="Rectangle 5">
            <a:extLst>
              <a:ext uri="{FF2B5EF4-FFF2-40B4-BE49-F238E27FC236}">
                <a16:creationId xmlns:a16="http://schemas.microsoft.com/office/drawing/2014/main" id="{91B6904A-12D3-4BCE-9A24-F6A1C07AD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3381" y="3857277"/>
            <a:ext cx="6939863" cy="136567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defTabSz="1219170">
              <a:spcBef>
                <a:spcPct val="0"/>
              </a:spcBef>
              <a:buClrTx/>
              <a:buNone/>
            </a:pPr>
            <a:endParaRPr lang="zh-CN" altLang="en-US" sz="1800" kern="0" dirty="0">
              <a:solidFill>
                <a:srgbClr val="213054"/>
              </a:solidFill>
              <a:latin typeface="隶书" panose="02010509060101010101" pitchFamily="49" charset="-122"/>
              <a:ea typeface="隶书" panose="02010509060101010101" pitchFamily="49" charset="-122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14566" y="4443368"/>
            <a:ext cx="18473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48447" y="5919734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219170">
              <a:spcBef>
                <a:spcPct val="0"/>
              </a:spcBef>
            </a:pPr>
            <a:endParaRPr lang="zh-CN" altLang="en-US" sz="1400" kern="0" dirty="0">
              <a:solidFill>
                <a:srgbClr val="000000"/>
              </a:solidFill>
              <a:latin typeface="隶书" panose="02010509060101010101" pitchFamily="49" charset="-122"/>
              <a:ea typeface="隶书" panose="02010509060101010101" pitchFamily="49" charset="-122"/>
              <a:cs typeface="Arial"/>
              <a:sym typeface="Arial"/>
            </a:endParaRPr>
          </a:p>
        </p:txBody>
      </p:sp>
      <p:sp>
        <p:nvSpPr>
          <p:cNvPr id="34" name="Rectangle 8">
            <a:extLst>
              <a:ext uri="{FF2B5EF4-FFF2-40B4-BE49-F238E27FC236}">
                <a16:creationId xmlns:a16="http://schemas.microsoft.com/office/drawing/2014/main" id="{6476F576-7D39-4513-8CC3-1042929B2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8828" y="3905662"/>
            <a:ext cx="7145477" cy="1230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defTabSz="1219170">
              <a:buClr>
                <a:srgbClr val="FFAB4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Trả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lời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được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câu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hỏi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liên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quan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đến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đọc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</a:p>
        </p:txBody>
      </p:sp>
      <p:sp>
        <p:nvSpPr>
          <p:cNvPr id="35" name="Rectangle 8">
            <a:extLst>
              <a:ext uri="{FF2B5EF4-FFF2-40B4-BE49-F238E27FC236}">
                <a16:creationId xmlns:a16="http://schemas.microsoft.com/office/drawing/2014/main" id="{6476F576-7D39-4513-8CC3-1042929B2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3383" y="5641204"/>
            <a:ext cx="7145477" cy="1230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defTabSz="1219170">
              <a:buClr>
                <a:srgbClr val="FFAB40"/>
              </a:buClr>
            </a:pPr>
            <a:r>
              <a:rPr lang="en-US" sz="2400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Biết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chia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sẻ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những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trải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nghiệm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suy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nghĩ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cảm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xúc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  <a:p>
            <a:pPr defTabSz="1219170">
              <a:buClr>
                <a:srgbClr val="FFAB40"/>
              </a:buClr>
              <a:buNone/>
            </a:pP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liên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quan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đến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đọc</a:t>
            </a:r>
            <a:endParaRPr lang="zh-CN" altLang="en-US" sz="24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defTabSz="1219170">
              <a:buClr>
                <a:srgbClr val="FFAB40"/>
              </a:buClr>
            </a:pPr>
            <a:endParaRPr lang="en-US" sz="2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009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4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94000" y="2752324"/>
            <a:ext cx="6604000" cy="3077762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 video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23338968"/>
      </p:ext>
    </p:extLst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>
            <a:extLst>
              <a:ext uri="{FF2B5EF4-FFF2-40B4-BE49-F238E27FC236}">
                <a16:creationId xmlns:a16="http://schemas.microsoft.com/office/drawing/2014/main" id="{A6891109-3BEE-4379-BBA4-773EFE69BA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2CFB906B-C86E-4F7B-8561-CCFA1F145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737705"/>
            <a:ext cx="12191999" cy="3967171"/>
          </a:xfrm>
          <a:prstGeom prst="rect">
            <a:avLst/>
          </a:prstGeom>
        </p:spPr>
      </p:pic>
      <p:pic>
        <p:nvPicPr>
          <p:cNvPr id="23" name="Mây 3">
            <a:extLst>
              <a:ext uri="{FF2B5EF4-FFF2-40B4-BE49-F238E27FC236}">
                <a16:creationId xmlns:a16="http://schemas.microsoft.com/office/drawing/2014/main" id="{AE93FE02-DB59-4C79-9595-BDB21391818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27" name="Mặt trời">
            <a:extLst>
              <a:ext uri="{FF2B5EF4-FFF2-40B4-BE49-F238E27FC236}">
                <a16:creationId xmlns:a16="http://schemas.microsoft.com/office/drawing/2014/main" id="{6636E5CD-B3A7-4E53-948D-E3AEF61E335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8" name="Bảng">
            <a:extLst>
              <a:ext uri="{FF2B5EF4-FFF2-40B4-BE49-F238E27FC236}">
                <a16:creationId xmlns:a16="http://schemas.microsoft.com/office/drawing/2014/main" id="{B01E563B-2B5B-42EE-8427-356BDB4C79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2" y="1308292"/>
            <a:ext cx="7924136" cy="4570649"/>
          </a:xfrm>
          <a:prstGeom prst="rect">
            <a:avLst/>
          </a:prstGeom>
        </p:spPr>
      </p:pic>
      <p:pic>
        <p:nvPicPr>
          <p:cNvPr id="5" name="bkgr 1">
            <a:extLst>
              <a:ext uri="{FF2B5EF4-FFF2-40B4-BE49-F238E27FC236}">
                <a16:creationId xmlns:a16="http://schemas.microsoft.com/office/drawing/2014/main" id="{EE608529-74D9-400B-8DBC-8AA55BF44F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1" name="bóng bay 1">
            <a:extLst>
              <a:ext uri="{FF2B5EF4-FFF2-40B4-BE49-F238E27FC236}">
                <a16:creationId xmlns:a16="http://schemas.microsoft.com/office/drawing/2014/main" id="{7A93F8E8-0282-4159-B1C7-00A9F2E978C7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3" name="bóng bay 2">
            <a:extLst>
              <a:ext uri="{FF2B5EF4-FFF2-40B4-BE49-F238E27FC236}">
                <a16:creationId xmlns:a16="http://schemas.microsoft.com/office/drawing/2014/main" id="{22C5EFB3-49C0-4658-A0CA-CD0E4F346789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5" name="bóng bay 3">
            <a:extLst>
              <a:ext uri="{FF2B5EF4-FFF2-40B4-BE49-F238E27FC236}">
                <a16:creationId xmlns:a16="http://schemas.microsoft.com/office/drawing/2014/main" id="{BBB5CE74-F31D-4B7D-BF2E-90F5B2E105D1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D89CA989-BC85-4D67-8058-6CFC5AEDBA43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21" name="Mây 1">
            <a:extLst>
              <a:ext uri="{FF2B5EF4-FFF2-40B4-BE49-F238E27FC236}">
                <a16:creationId xmlns:a16="http://schemas.microsoft.com/office/drawing/2014/main" id="{7D6F8ED2-3AEC-4783-9D72-751F57811146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52AF4C38-29F5-4402-B531-270D2EBA04A4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5" name="Mây 4">
            <a:extLst>
              <a:ext uri="{FF2B5EF4-FFF2-40B4-BE49-F238E27FC236}">
                <a16:creationId xmlns:a16="http://schemas.microsoft.com/office/drawing/2014/main" id="{440933B4-60B6-471D-9839-79BAFAC76CB0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8" name="Luyện đọc từ khó">
            <a:extLst>
              <a:ext uri="{FF2B5EF4-FFF2-40B4-BE49-F238E27FC236}">
                <a16:creationId xmlns:a16="http://schemas.microsoft.com/office/drawing/2014/main" id="{E14D4A15-BAA0-4C95-832F-EBC1362431C4}"/>
              </a:ext>
            </a:extLst>
          </p:cNvPr>
          <p:cNvSpPr txBox="1"/>
          <p:nvPr/>
        </p:nvSpPr>
        <p:spPr>
          <a:xfrm>
            <a:off x="3194578" y="2218239"/>
            <a:ext cx="553279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 err="1">
                <a:solidFill>
                  <a:srgbClr val="FFFF00"/>
                </a:solidFill>
              </a:rPr>
              <a:t>Tìm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đọc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sách</a:t>
            </a:r>
            <a:r>
              <a:rPr lang="en-US" sz="4000" b="1" dirty="0">
                <a:solidFill>
                  <a:srgbClr val="FFFF00"/>
                </a:solidFill>
              </a:rPr>
              <a:t>, </a:t>
            </a:r>
            <a:r>
              <a:rPr lang="en-US" sz="4000" b="1" dirty="0" err="1">
                <a:solidFill>
                  <a:srgbClr val="FFFF00"/>
                </a:solidFill>
              </a:rPr>
              <a:t>báo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viết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về</a:t>
            </a:r>
            <a:endParaRPr lang="en-US" sz="4000" b="1" dirty="0">
              <a:solidFill>
                <a:srgbClr val="FFFF00"/>
              </a:solidFill>
            </a:endParaRPr>
          </a:p>
          <a:p>
            <a:pPr algn="ctr"/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động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vật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hoang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dã</a:t>
            </a:r>
            <a:endParaRPr lang="en-US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8030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2456500" y="508763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43315" y="3721611"/>
            <a:ext cx="5002213" cy="15499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453134"/>
            <a:ext cx="3482340" cy="3165475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37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3372" y="955675"/>
            <a:ext cx="4785995" cy="676402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34225" y="1973279"/>
            <a:ext cx="6009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>
                <a:solidFill>
                  <a:prstClr val="black"/>
                </a:solidFill>
                <a:latin typeface="Arial"/>
              </a:rPr>
              <a:t>Chia </a:t>
            </a:r>
            <a:r>
              <a:rPr lang="en-US" sz="7200" dirty="0" err="1">
                <a:solidFill>
                  <a:prstClr val="black"/>
                </a:solidFill>
                <a:latin typeface="Arial"/>
              </a:rPr>
              <a:t>sẻ</a:t>
            </a:r>
            <a:endParaRPr lang="en-US" sz="7200" dirty="0">
              <a:solidFill>
                <a:prstClr val="black"/>
              </a:solidFill>
              <a:latin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7200" dirty="0" err="1">
                <a:solidFill>
                  <a:prstClr val="black"/>
                </a:solidFill>
                <a:latin typeface="Arial"/>
              </a:rPr>
              <a:t>trước</a:t>
            </a:r>
            <a:r>
              <a:rPr lang="en-US" sz="72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7200" dirty="0" err="1">
                <a:solidFill>
                  <a:prstClr val="black"/>
                </a:solidFill>
                <a:latin typeface="Arial"/>
              </a:rPr>
              <a:t>lớp</a:t>
            </a:r>
            <a:r>
              <a:rPr lang="en-US" sz="7200" dirty="0">
                <a:solidFill>
                  <a:prstClr val="black"/>
                </a:solidFill>
                <a:latin typeface="Arial"/>
              </a:rPr>
              <a:t>?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46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3581" y="56367"/>
            <a:ext cx="11508419" cy="1549970"/>
          </a:xfrm>
          <a:prstGeom prst="rect">
            <a:avLst/>
          </a:prstGeom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594895" y="127591"/>
            <a:ext cx="5100408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Viết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vào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phiếu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đọc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sách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DC5D3D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970918" y="1384300"/>
            <a:ext cx="10645753" cy="2343150"/>
            <a:chOff x="1021" y="1992"/>
            <a:chExt cx="17377" cy="4228"/>
          </a:xfrm>
        </p:grpSpPr>
        <p:pic>
          <p:nvPicPr>
            <p:cNvPr id="3" name="图片 2" descr="999ba5066198f2db59d550c4dbd2090b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1" y="1992"/>
              <a:ext cx="17377" cy="4228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1996" y="3420"/>
              <a:ext cx="4367" cy="1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Tên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động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vật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966" y="3420"/>
              <a:ext cx="3888" cy="1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Nơi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sống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3749" y="3420"/>
              <a:ext cx="3888" cy="1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Thứ</a:t>
              </a:r>
              <a:r>
                <a:rPr lang="en-US" altLang="zh-CN" sz="3200" b="1" dirty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 </a:t>
              </a:r>
              <a:r>
                <a:rPr lang="en-US" altLang="zh-CN" sz="3200" b="1" dirty="0" err="1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ăn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pic>
        <p:nvPicPr>
          <p:cNvPr id="8" name="图片 7" descr="8691fc963511599ce3dc24771297d54e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6927" y="3727450"/>
            <a:ext cx="5260340" cy="270383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2456500" y="508763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43315" y="3721611"/>
            <a:ext cx="5002213" cy="15499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453134"/>
            <a:ext cx="3482340" cy="3165475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37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3372" y="955675"/>
            <a:ext cx="4785995" cy="676402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34225" y="1973279"/>
            <a:ext cx="6009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Củng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cố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học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2FD0DED2-E7BF-4F5A-B236-9DCCCDF683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7" y="-4488"/>
            <a:ext cx="12192000" cy="692091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6F2AD78-7202-4666-BCBE-94F6153DED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47886"/>
            <a:ext cx="12158443" cy="2329729"/>
          </a:xfrm>
          <a:prstGeom prst="rect">
            <a:avLst/>
          </a:prstGeom>
        </p:spPr>
      </p:pic>
      <p:grpSp>
        <p:nvGrpSpPr>
          <p:cNvPr id="38" name="Group 3">
            <a:extLst>
              <a:ext uri="{FF2B5EF4-FFF2-40B4-BE49-F238E27FC236}">
                <a16:creationId xmlns:a16="http://schemas.microsoft.com/office/drawing/2014/main" id="{339D47E0-5E66-45C2-95F9-7D25FFFD5AF5}"/>
              </a:ext>
            </a:extLst>
          </p:cNvPr>
          <p:cNvGrpSpPr>
            <a:grpSpLocks/>
          </p:cNvGrpSpPr>
          <p:nvPr/>
        </p:nvGrpSpPr>
        <p:grpSpPr bwMode="auto">
          <a:xfrm>
            <a:off x="4510579" y="2363716"/>
            <a:ext cx="7145477" cy="1365672"/>
            <a:chOff x="-65" y="54"/>
            <a:chExt cx="4483" cy="453"/>
          </a:xfrm>
        </p:grpSpPr>
        <p:sp>
          <p:nvSpPr>
            <p:cNvPr id="39" name="Rectangle 5">
              <a:extLst>
                <a:ext uri="{FF2B5EF4-FFF2-40B4-BE49-F238E27FC236}">
                  <a16:creationId xmlns:a16="http://schemas.microsoft.com/office/drawing/2014/main" id="{91B6904A-12D3-4BCE-9A24-F6A1C07ADD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54"/>
              <a:ext cx="4354" cy="45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defTabSz="1219170">
                <a:spcBef>
                  <a:spcPct val="0"/>
                </a:spcBef>
                <a:buClrTx/>
                <a:buNone/>
              </a:pPr>
              <a:endParaRPr lang="zh-CN" altLang="en-US" sz="2400" kern="0" dirty="0">
                <a:solidFill>
                  <a:srgbClr val="000000"/>
                </a:solidFill>
                <a:latin typeface="Arial"/>
                <a:ea typeface="隶书" panose="02010509060101010101" pitchFamily="49" charset="-122"/>
                <a:cs typeface="Arial"/>
                <a:sym typeface="Arial"/>
              </a:endParaRPr>
            </a:p>
          </p:txBody>
        </p:sp>
        <p:sp>
          <p:nvSpPr>
            <p:cNvPr id="42" name="Rectangle 8">
              <a:extLst>
                <a:ext uri="{FF2B5EF4-FFF2-40B4-BE49-F238E27FC236}">
                  <a16:creationId xmlns:a16="http://schemas.microsoft.com/office/drawing/2014/main" id="{6476F576-7D39-4513-8CC3-1042929B27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5" y="66"/>
              <a:ext cx="4483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defTabSz="1219170">
                <a:buClr>
                  <a:srgbClr val="FFAB40"/>
                </a:buClr>
              </a:pPr>
              <a:r>
                <a:rPr lang="en-US" sz="2400" kern="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Đọc</a:t>
              </a:r>
              <a:r>
                <a:rPr lang="en-US" sz="2400" kern="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kern="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mở</a:t>
              </a:r>
              <a:r>
                <a:rPr lang="en-US" sz="2400" kern="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kern="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rộng</a:t>
              </a:r>
              <a:r>
                <a:rPr lang="en-US" sz="2400" kern="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kern="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sách</a:t>
              </a:r>
              <a:r>
                <a:rPr lang="en-US" sz="2400" kern="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, </a:t>
              </a:r>
              <a:r>
                <a:rPr lang="en-US" sz="2400" kern="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báo</a:t>
              </a:r>
              <a:r>
                <a:rPr lang="en-US" sz="2400" kern="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kern="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viết</a:t>
              </a:r>
              <a:r>
                <a:rPr lang="en-US" sz="2400" kern="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kern="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về</a:t>
              </a:r>
              <a:r>
                <a:rPr lang="en-US" sz="2400" kern="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kern="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động</a:t>
              </a:r>
              <a:r>
                <a:rPr lang="en-US" sz="2400" kern="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kern="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vật</a:t>
              </a:r>
              <a:r>
                <a:rPr lang="en-US" sz="2400" kern="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kern="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hoang</a:t>
              </a:r>
              <a:r>
                <a:rPr lang="en-US" sz="2400" kern="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kern="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dã</a:t>
              </a:r>
              <a:endPara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1720096" y="1289913"/>
            <a:ext cx="8671459" cy="782647"/>
          </a:xfrm>
          <a:prstGeom prst="round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64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Yêu</a:t>
            </a:r>
            <a:r>
              <a:rPr lang="en-US" sz="64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64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cầu</a:t>
            </a:r>
            <a:r>
              <a:rPr lang="en-US" sz="64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64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cần</a:t>
            </a:r>
            <a:r>
              <a:rPr lang="en-US" sz="64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64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đạt</a:t>
            </a:r>
            <a:endParaRPr lang="en-US" sz="6400" kern="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CEDC993-E02B-4C0B-BA79-552AA083E9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23" y="2118749"/>
            <a:ext cx="2841119" cy="4207043"/>
          </a:xfrm>
          <a:prstGeom prst="rect">
            <a:avLst/>
          </a:prstGeom>
        </p:spPr>
      </p:pic>
      <p:sp>
        <p:nvSpPr>
          <p:cNvPr id="29" name="Rectangle 5">
            <a:extLst>
              <a:ext uri="{FF2B5EF4-FFF2-40B4-BE49-F238E27FC236}">
                <a16:creationId xmlns:a16="http://schemas.microsoft.com/office/drawing/2014/main" id="{91B6904A-12D3-4BCE-9A24-F6A1C07AD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3382" y="5365444"/>
            <a:ext cx="6939863" cy="136567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defTabSz="1219170">
              <a:spcBef>
                <a:spcPct val="0"/>
              </a:spcBef>
              <a:buClrTx/>
              <a:buNone/>
            </a:pPr>
            <a:endParaRPr lang="zh-CN" altLang="en-US" sz="1333" kern="0" dirty="0">
              <a:solidFill>
                <a:srgbClr val="213054"/>
              </a:solidFill>
              <a:latin typeface="隶书" panose="02010509060101010101" pitchFamily="49" charset="-122"/>
              <a:ea typeface="隶书" panose="02010509060101010101" pitchFamily="49" charset="-122"/>
              <a:sym typeface="Arial"/>
            </a:endParaRPr>
          </a:p>
        </p:txBody>
      </p:sp>
      <p:sp>
        <p:nvSpPr>
          <p:cNvPr id="31" name="Rectangle 5">
            <a:extLst>
              <a:ext uri="{FF2B5EF4-FFF2-40B4-BE49-F238E27FC236}">
                <a16:creationId xmlns:a16="http://schemas.microsoft.com/office/drawing/2014/main" id="{91B6904A-12D3-4BCE-9A24-F6A1C07AD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3381" y="3857277"/>
            <a:ext cx="6939863" cy="136567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defTabSz="1219170">
              <a:spcBef>
                <a:spcPct val="0"/>
              </a:spcBef>
              <a:buClrTx/>
              <a:buNone/>
            </a:pPr>
            <a:endParaRPr lang="zh-CN" altLang="en-US" sz="1800" kern="0" dirty="0">
              <a:solidFill>
                <a:srgbClr val="213054"/>
              </a:solidFill>
              <a:latin typeface="隶书" panose="02010509060101010101" pitchFamily="49" charset="-122"/>
              <a:ea typeface="隶书" panose="02010509060101010101" pitchFamily="49" charset="-122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14566" y="4443368"/>
            <a:ext cx="18473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48447" y="5919734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219170">
              <a:spcBef>
                <a:spcPct val="0"/>
              </a:spcBef>
            </a:pPr>
            <a:endParaRPr lang="zh-CN" altLang="en-US" sz="1400" kern="0" dirty="0">
              <a:solidFill>
                <a:srgbClr val="000000"/>
              </a:solidFill>
              <a:latin typeface="隶书" panose="02010509060101010101" pitchFamily="49" charset="-122"/>
              <a:ea typeface="隶书" panose="02010509060101010101" pitchFamily="49" charset="-122"/>
              <a:cs typeface="Arial"/>
              <a:sym typeface="Arial"/>
            </a:endParaRPr>
          </a:p>
        </p:txBody>
      </p:sp>
      <p:sp>
        <p:nvSpPr>
          <p:cNvPr id="34" name="Rectangle 8">
            <a:extLst>
              <a:ext uri="{FF2B5EF4-FFF2-40B4-BE49-F238E27FC236}">
                <a16:creationId xmlns:a16="http://schemas.microsoft.com/office/drawing/2014/main" id="{6476F576-7D39-4513-8CC3-1042929B2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8828" y="3905662"/>
            <a:ext cx="7145477" cy="1230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defTabSz="1219170">
              <a:buClr>
                <a:srgbClr val="FFAB4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Trả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lời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được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câu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hỏi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liên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quan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đến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đọc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</a:p>
        </p:txBody>
      </p:sp>
      <p:sp>
        <p:nvSpPr>
          <p:cNvPr id="35" name="Rectangle 8">
            <a:extLst>
              <a:ext uri="{FF2B5EF4-FFF2-40B4-BE49-F238E27FC236}">
                <a16:creationId xmlns:a16="http://schemas.microsoft.com/office/drawing/2014/main" id="{6476F576-7D39-4513-8CC3-1042929B2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3383" y="5641204"/>
            <a:ext cx="7145477" cy="1230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defTabSz="1219170">
              <a:buClr>
                <a:srgbClr val="FFAB40"/>
              </a:buClr>
            </a:pPr>
            <a:r>
              <a:rPr lang="en-US" sz="2400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Biết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chia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sẻ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những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trải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nghiệm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suy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nghĩ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cảm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xúc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  <a:p>
            <a:pPr defTabSz="1219170">
              <a:buClr>
                <a:srgbClr val="FFAB40"/>
              </a:buClr>
              <a:buNone/>
            </a:pP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liên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quan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đến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đọc</a:t>
            </a:r>
            <a:endParaRPr lang="zh-CN" altLang="en-US" sz="24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defTabSz="1219170">
              <a:buClr>
                <a:srgbClr val="FFAB40"/>
              </a:buClr>
            </a:pPr>
            <a:endParaRPr lang="en-US" sz="2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359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4" grpId="0"/>
      <p:bldP spid="3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809666516"/>
</p:tagLst>
</file>

<file path=ppt/theme/theme1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fcf4eai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286</Words>
  <Application>Microsoft Office PowerPoint</Application>
  <PresentationFormat>Widescreen</PresentationFormat>
  <Paragraphs>47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35" baseType="lpstr">
      <vt:lpstr>微软雅黑</vt:lpstr>
      <vt:lpstr>宋体</vt:lpstr>
      <vt:lpstr>宋体</vt:lpstr>
      <vt:lpstr>Arial</vt:lpstr>
      <vt:lpstr>Arial-Rounded</vt:lpstr>
      <vt:lpstr>Arial-SGK-TV</vt:lpstr>
      <vt:lpstr>Averta Std CY Bold</vt:lpstr>
      <vt:lpstr>Calibri</vt:lpstr>
      <vt:lpstr>Calibri Light</vt:lpstr>
      <vt:lpstr>等线</vt:lpstr>
      <vt:lpstr>隶书</vt:lpstr>
      <vt:lpstr>Quicksand Medium</vt:lpstr>
      <vt:lpstr>华文细黑</vt:lpstr>
      <vt:lpstr>Times New Roman</vt:lpstr>
      <vt:lpstr>UTM Avo</vt:lpstr>
      <vt:lpstr>Wingdings</vt:lpstr>
      <vt:lpstr>华康少女文字W5(P)</vt:lpstr>
      <vt:lpstr>汉仪跳跳体简</vt:lpstr>
      <vt:lpstr>Hoạt động</vt:lpstr>
      <vt:lpstr>Office 主题</vt:lpstr>
      <vt:lpstr>https://www.freeppt7.com</vt:lpstr>
      <vt:lpstr>2_Office Theme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Administrator</cp:lastModifiedBy>
  <cp:revision>8</cp:revision>
  <dcterms:created xsi:type="dcterms:W3CDTF">2021-07-31T09:04:45Z</dcterms:created>
  <dcterms:modified xsi:type="dcterms:W3CDTF">2022-02-19T10:28:45Z</dcterms:modified>
</cp:coreProperties>
</file>