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82" r:id="rId2"/>
    <p:sldId id="516" r:id="rId3"/>
    <p:sldId id="517" r:id="rId4"/>
    <p:sldId id="518" r:id="rId5"/>
    <p:sldId id="519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39" d="100"/>
          <a:sy n="39" d="100"/>
        </p:scale>
        <p:origin x="3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8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44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5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90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72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1" r:id="rId16"/>
    <p:sldLayoutId id="2147483660" r:id="rId17"/>
    <p:sldLayoutId id="2147483658" r:id="rId18"/>
    <p:sldLayoutId id="2147483663" r:id="rId19"/>
    <p:sldLayoutId id="2147483662" r:id="rId20"/>
    <p:sldLayoutId id="2147483655" r:id="rId21"/>
    <p:sldLayoutId id="2147483664" r:id="rId22"/>
    <p:sldLayoutId id="2147483671" r:id="rId23"/>
    <p:sldLayoutId id="214748366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Mở rộng vốn từ về đồ chơi; Dấu phẩy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3D4D-1627-4ECC-9F59-A941A2C6C272}"/>
              </a:ext>
            </a:extLst>
          </p:cNvPr>
          <p:cNvSpPr txBox="1"/>
          <p:nvPr/>
        </p:nvSpPr>
        <p:spPr>
          <a:xfrm>
            <a:off x="1630496" y="560884"/>
            <a:ext cx="1004738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8011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+mj-lt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+mj-lt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+mj-lt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</a:t>
                      </a:r>
                      <a:r>
                        <a:rPr lang="en-VN" sz="3200" dirty="0">
                          <a:latin typeface="+mj-lt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46181-6E42-42AB-A550-AF4FCB359789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607569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 màu sắc pha trộn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gấu 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r>
                        <a:rPr lang="vi-VN" sz="2800" dirty="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rắng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A7B259-FDA0-47A0-8E4B-4667EEEC4021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D97C7-BE32-43CC-9EE9-8F0B115D45B5}"/>
              </a:ext>
            </a:extLst>
          </p:cNvPr>
          <p:cNvSpPr txBox="1"/>
          <p:nvPr/>
        </p:nvSpPr>
        <p:spPr>
          <a:xfrm>
            <a:off x="1690023" y="1636099"/>
            <a:ext cx="99474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 Cần đặt dấu phẩy vào vị trí nào trong mỗi câu sau.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4294-5910-404E-B26F-55F7B982A57C}"/>
              </a:ext>
            </a:extLst>
          </p:cNvPr>
          <p:cNvSpPr txBox="1"/>
          <p:nvPr/>
        </p:nvSpPr>
        <p:spPr>
          <a:xfrm>
            <a:off x="1789989" y="3040682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a. </a:t>
            </a:r>
            <a:r>
              <a:rPr lang="vi-VN" sz="3200" dirty="0">
                <a:latin typeface="+mj-lt"/>
              </a:rPr>
              <a:t>Em thích đồ chơi ô tô 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6D690-A95A-43F0-AFDC-03F4AFA45BEB}"/>
              </a:ext>
            </a:extLst>
          </p:cNvPr>
          <p:cNvSpPr txBox="1"/>
          <p:nvPr/>
        </p:nvSpPr>
        <p:spPr>
          <a:xfrm>
            <a:off x="1789990" y="3746757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vi-VN" sz="3200" dirty="0">
                <a:latin typeface="+mj-lt"/>
              </a:rPr>
              <a:t>Bố dạy em làm đèn ông sao 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44742-9B8E-4C74-A2F7-1B704F2F7CB9}"/>
              </a:ext>
            </a:extLst>
          </p:cNvPr>
          <p:cNvSpPr txBox="1"/>
          <p:nvPr/>
        </p:nvSpPr>
        <p:spPr>
          <a:xfrm>
            <a:off x="1762867" y="4518227"/>
            <a:ext cx="951857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c. </a:t>
            </a:r>
            <a:r>
              <a:rPr lang="vi-VN" sz="3200" dirty="0">
                <a:latin typeface="+mj-lt"/>
              </a:rPr>
              <a:t>Các bạn đá bóng  đá cầu nhảy dây trên sân trường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6805-92F8-4943-8F22-B88DCAD9C66D}"/>
              </a:ext>
            </a:extLst>
          </p:cNvPr>
          <p:cNvSpPr txBox="1"/>
          <p:nvPr/>
        </p:nvSpPr>
        <p:spPr>
          <a:xfrm>
            <a:off x="1690023" y="2451643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2CD90-8B6F-41A3-AA5B-F8F45C14A397}"/>
              </a:ext>
            </a:extLst>
          </p:cNvPr>
          <p:cNvSpPr txBox="1"/>
          <p:nvPr/>
        </p:nvSpPr>
        <p:spPr>
          <a:xfrm>
            <a:off x="6064936" y="2790081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A0989-81F8-49E8-A4CE-723C1DC7A145}"/>
              </a:ext>
            </a:extLst>
          </p:cNvPr>
          <p:cNvSpPr txBox="1"/>
          <p:nvPr/>
        </p:nvSpPr>
        <p:spPr>
          <a:xfrm>
            <a:off x="7207281" y="3557859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FB4E2-548A-4E95-9CC1-74D8553CD132}"/>
              </a:ext>
            </a:extLst>
          </p:cNvPr>
          <p:cNvSpPr txBox="1"/>
          <p:nvPr/>
        </p:nvSpPr>
        <p:spPr>
          <a:xfrm>
            <a:off x="5687477" y="4236515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AE4E5-2798-43DE-9BD4-DE79624E4BB0}"/>
              </a:ext>
            </a:extLst>
          </p:cNvPr>
          <p:cNvSpPr txBox="1"/>
          <p:nvPr/>
        </p:nvSpPr>
        <p:spPr>
          <a:xfrm>
            <a:off x="7375816" y="4300755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1FCB4B-E3AC-4CF1-BCC9-F6656C0D9ED8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DCC97-289C-4703-82A8-BF6416CD0976}"/>
              </a:ext>
            </a:extLst>
          </p:cNvPr>
          <p:cNvSpPr txBox="1"/>
          <p:nvPr/>
        </p:nvSpPr>
        <p:spPr>
          <a:xfrm>
            <a:off x="1733873" y="2058243"/>
            <a:ext cx="8974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 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EB2A1-9BA6-4997-8083-7E415C3761B4}"/>
              </a:ext>
            </a:extLst>
          </p:cNvPr>
          <p:cNvSpPr txBox="1"/>
          <p:nvPr/>
        </p:nvSpPr>
        <p:spPr>
          <a:xfrm>
            <a:off x="1601421" y="2866684"/>
            <a:ext cx="9991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Hôm nay là sinh nhật của Chi. </a:t>
            </a:r>
            <a:r>
              <a:rPr lang="vi-VN" sz="2800" i="1" kern="0" dirty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 nhận được bao nhiêu là quà: búp </a:t>
            </a:r>
            <a:r>
              <a:rPr lang="vi-VN" sz="2800" i="1" kern="0" dirty="0" smtClean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bê ,hộp </a:t>
            </a:r>
            <a:r>
              <a:rPr lang="vi-VN" sz="2800" i="1" kern="0" dirty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đựng bút đồng hồ báo thức và chiếc nơ hồng.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 rất vui và cảm động.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79E0-E1E4-4FDF-998D-3D2AFD290D1A}"/>
              </a:ext>
            </a:extLst>
          </p:cNvPr>
          <p:cNvSpPr txBox="1"/>
          <p:nvPr/>
        </p:nvSpPr>
        <p:spPr>
          <a:xfrm>
            <a:off x="3965524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B6888-40DF-4D9B-A81D-96E3DDB222EB}"/>
              </a:ext>
            </a:extLst>
          </p:cNvPr>
          <p:cNvSpPr txBox="1"/>
          <p:nvPr/>
        </p:nvSpPr>
        <p:spPr>
          <a:xfrm>
            <a:off x="6329627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19BE8-69B7-492C-AF94-6FD515E99559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804665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224</Words>
  <Application>Microsoft Office PowerPoint</Application>
  <PresentationFormat>Widescreen</PresentationFormat>
  <Paragraphs>44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Arial-Rounded</vt:lpstr>
      <vt:lpstr>Calibri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37</cp:revision>
  <dcterms:created xsi:type="dcterms:W3CDTF">2021-07-20T01:55:21Z</dcterms:created>
  <dcterms:modified xsi:type="dcterms:W3CDTF">2021-12-03T01:48:00Z</dcterms:modified>
</cp:coreProperties>
</file>