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3" r:id="rId2"/>
    <p:sldMasterId id="2147483692" r:id="rId3"/>
    <p:sldMasterId id="2147483704" r:id="rId4"/>
    <p:sldMasterId id="2147483708" r:id="rId5"/>
    <p:sldMasterId id="2147483726" r:id="rId6"/>
  </p:sldMasterIdLst>
  <p:notesMasterIdLst>
    <p:notesMasterId r:id="rId17"/>
  </p:notesMasterIdLst>
  <p:sldIdLst>
    <p:sldId id="259" r:id="rId7"/>
    <p:sldId id="9525" r:id="rId8"/>
    <p:sldId id="257" r:id="rId9"/>
    <p:sldId id="304" r:id="rId10"/>
    <p:sldId id="9523" r:id="rId11"/>
    <p:sldId id="383" r:id="rId12"/>
    <p:sldId id="384" r:id="rId13"/>
    <p:sldId id="385" r:id="rId14"/>
    <p:sldId id="386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F1B0A-CBA2-44AD-88E5-27909821BF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73D10-1290-4CAB-9ECB-E9431AC8A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20331411-1768-21C3-F1E0-3A88397CB6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9FF5D726-8FF1-1100-672F-44642FBC3685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5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90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24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079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285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024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6214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164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098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6940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52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15774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2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7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014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8911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96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9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34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7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0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43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0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0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09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4378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4343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56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66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043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278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5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53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3D9-F645-40E9-92DD-D1D93D54230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B77B7F-7731-F95A-267D-BAA3AB0B37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654" y="67660"/>
            <a:ext cx="1604812" cy="16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BBA2FD">
                  <a:lumMod val="10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0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BBA2FD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269297" y="1052985"/>
            <a:ext cx="38258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CA1E49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2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ế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2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4267" b="1" i="0" u="sng" strike="noStrike" kern="0" cap="none" spc="0" normalizeH="0" baseline="0" noProof="0" dirty="0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V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BBA2FD">
                    <a:lumMod val="1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30AE12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ệ</a:t>
            </a:r>
            <a:r>
              <a:rPr kumimoji="0" lang="en-US" sz="4267" b="1" i="0" u="sng" strike="noStrike" kern="0" cap="none" spc="0" normalizeH="0" baseline="0" noProof="0" dirty="0" err="1">
                <a:ln>
                  <a:noFill/>
                </a:ln>
                <a:solidFill>
                  <a:srgbClr val="CA1E49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Calibri" panose="020F0502020204030204" pitchFamily="34" charset="0"/>
                <a:sym typeface="Arial"/>
              </a:rPr>
              <a:t>t</a:t>
            </a:r>
            <a:endParaRPr kumimoji="0" lang="en-US" sz="4267" b="1" i="0" u="sng" strike="noStrike" kern="0" cap="none" spc="0" normalizeH="0" baseline="0" noProof="0" dirty="0">
              <a:ln>
                <a:noFill/>
              </a:ln>
              <a:solidFill>
                <a:srgbClr val="CA1E49">
                  <a:lumMod val="75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F10666B-C052-42B9-A134-05CC40C9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3" y="3276381"/>
            <a:ext cx="2321450" cy="310100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5799DA-43FD-489C-8F5C-D8072C5C6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74" y="3650875"/>
            <a:ext cx="2212026" cy="245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968B2-BA24-4FA5-863C-A56DB6DA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495" y="3429000"/>
            <a:ext cx="4407790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0D0C3-3B49-4A8E-9934-0BF7BEEB2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14" y="1709535"/>
            <a:ext cx="7632854" cy="184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Cô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giáo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lớp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2369485" y="1903215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Sáng nào em đến 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78BC9-606E-4796-9173-FFA39B9D225D}"/>
              </a:ext>
            </a:extLst>
          </p:cNvPr>
          <p:cNvSpPr txBox="1"/>
          <p:nvPr/>
        </p:nvSpPr>
        <p:spPr>
          <a:xfrm>
            <a:off x="2359233" y="2360628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Cũng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ấy cô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Α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Ğn ǟē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599015-9B8D-43DC-A521-032BE902D98F}"/>
              </a:ext>
            </a:extLst>
          </p:cNvPr>
          <p:cNvSpPr txBox="1"/>
          <p:nvPr/>
        </p:nvSpPr>
        <p:spPr>
          <a:xfrm>
            <a:off x="2359233" y="2770550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Đáp lƟ “Chào cô ạ!”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A9715A-1DCB-433A-AC2E-6B5C187D87B7}"/>
              </a:ext>
            </a:extLst>
          </p:cNvPr>
          <p:cNvSpPr txBox="1"/>
          <p:nvPr/>
        </p:nvSpPr>
        <p:spPr>
          <a:xfrm>
            <a:off x="2359233" y="3180472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Cô jỉm cưƟ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ật Ǉư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Π.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35A46-7423-4CBF-8361-DC994A2B2E99}"/>
              </a:ext>
            </a:extLst>
          </p:cNvPr>
          <p:cNvSpPr txBox="1"/>
          <p:nvPr/>
        </p:nvSpPr>
        <p:spPr>
          <a:xfrm>
            <a:off x="2307062" y="4097013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Cô dạy em Ǉập </a:t>
            </a:r>
            <a:r>
              <a:rPr lang="el-GR" sz="2800" b="1">
                <a:solidFill>
                  <a:prstClr val="white"/>
                </a:solidFill>
                <a:latin typeface="HP001 4 hàng" panose="020B0603050302020204" pitchFamily="34" charset="0"/>
              </a:rPr>
              <a:t>νμ</a:t>
            </a:r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Ğt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8900F6-5530-47FE-AF5E-BD5EC19A1FC0}"/>
              </a:ext>
            </a:extLst>
          </p:cNvPr>
          <p:cNvSpPr txBox="1"/>
          <p:nvPr/>
        </p:nvSpPr>
        <p:spPr>
          <a:xfrm>
            <a:off x="2294194" y="4516804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Gió đưa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κ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oảng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hư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Ω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g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535E51-90F5-4B21-BA1D-4FCED21C2EE7}"/>
              </a:ext>
            </a:extLst>
          </p:cNvPr>
          <p:cNvSpPr txBox="1"/>
          <p:nvPr/>
        </p:nvSpPr>
        <p:spPr>
          <a:xfrm>
            <a:off x="2294194" y="4974217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Nắng </a:t>
            </a:r>
            <a:r>
              <a:rPr lang="el-GR" sz="2800" b="1">
                <a:solidFill>
                  <a:prstClr val="white"/>
                </a:solidFill>
                <a:latin typeface="HP001 4 hàng" panose="020B0603050302020204" pitchFamily="34" charset="0"/>
              </a:rPr>
              <a:t>Ή≈ </a:t>
            </a:r>
            <a:r>
              <a:rPr lang="vi-VN" sz="2800" b="1">
                <a:solidFill>
                  <a:prstClr val="white"/>
                </a:solidFill>
                <a:latin typeface="HP001 4 hàng" panose="020B0603050302020204" pitchFamily="34" charset="0"/>
              </a:rPr>
              <a:t>vào cửa lġ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B9DBCF-E658-4B32-BD53-5916061B7091}"/>
              </a:ext>
            </a:extLst>
          </p:cNvPr>
          <p:cNvSpPr txBox="1"/>
          <p:nvPr/>
        </p:nvSpPr>
        <p:spPr>
          <a:xfrm>
            <a:off x="2359232" y="5379411"/>
            <a:ext cx="87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Xem εúng em hǌ bài.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>
                <a:solidFill>
                  <a:srgbClr val="0070C0"/>
                </a:solidFill>
                <a:latin typeface="HP001 4 hàng" panose="020B0603050302020204" pitchFamily="34" charset="0"/>
              </a:rPr>
              <a:t>Sáng nào em đến lớp</a:t>
            </a:r>
            <a:endParaRPr lang="pt-BR" sz="2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187150" y="751161"/>
            <a:ext cx="5657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501903" y="1752072"/>
            <a:ext cx="3059877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28139" y="2076995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501904" y="2536664"/>
            <a:ext cx="7995683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28139" y="286158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501904" y="3321256"/>
            <a:ext cx="7995683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728139" y="3646179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501904" y="4105848"/>
            <a:ext cx="7995683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thoảng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728139" y="439359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61780" y="2419251"/>
            <a:ext cx="4283085" cy="1569184"/>
            <a:chOff x="2905125" y="1557746"/>
            <a:chExt cx="3505200" cy="117688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B2AE07-AE20-3040-9F7E-25ABBA398403}"/>
                </a:ext>
              </a:extLst>
            </p:cNvPr>
            <p:cNvSpPr/>
            <p:nvPr/>
          </p:nvSpPr>
          <p:spPr>
            <a:xfrm>
              <a:off x="3113473" y="1619177"/>
              <a:ext cx="3067048" cy="1101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Chú</a:t>
              </a:r>
              <a:r>
                <a:rPr lang="en-US" sz="32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ý: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viết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mỗi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thơ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0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90317" y="232880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đoán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49937" y="1038261"/>
            <a:ext cx="2463364" cy="768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49937" y="2407321"/>
            <a:ext cx="2463364" cy="768063"/>
          </a:xfrm>
          <a:prstGeom prst="ellipse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9935" y="3776381"/>
            <a:ext cx="2463364" cy="768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49935" y="5145441"/>
            <a:ext cx="2463364" cy="785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15336" y="1038261"/>
            <a:ext cx="2552264" cy="768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915336" y="2407321"/>
            <a:ext cx="2552264" cy="768063"/>
          </a:xfrm>
          <a:prstGeom prst="ellipse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5335" y="3776381"/>
            <a:ext cx="2552264" cy="768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15335" y="5145441"/>
            <a:ext cx="2552264" cy="785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69636" y="1038261"/>
            <a:ext cx="2552264" cy="768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69636" y="2407321"/>
            <a:ext cx="2552264" cy="768063"/>
          </a:xfrm>
          <a:prstGeom prst="ellipse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quét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69635" y="3776381"/>
            <a:ext cx="2552264" cy="768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69635" y="5145441"/>
            <a:ext cx="2552264" cy="78546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sách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62803" y="974761"/>
            <a:ext cx="603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</a:t>
            </a: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</a:t>
            </a: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60479" y="1806324"/>
            <a:ext cx="2261976" cy="368969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trống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60479" y="3175384"/>
            <a:ext cx="2261976" cy="36896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chổi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60479" y="4544444"/>
            <a:ext cx="2261976" cy="368969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bảng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60479" y="5930901"/>
            <a:ext cx="2261976" cy="368969"/>
          </a:xfrm>
          <a:prstGeom prst="roundRect">
            <a:avLst/>
          </a:prstGeom>
          <a:noFill/>
          <a:ln w="19050">
            <a:solidFill>
              <a:srgbClr val="FB5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uiExpand="1" build="p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059" t="16456" r="57289" b="18623"/>
          <a:stretch/>
        </p:blipFill>
        <p:spPr>
          <a:xfrm>
            <a:off x="2032538" y="1404376"/>
            <a:ext cx="2603644" cy="4601497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03160" y="262932"/>
            <a:ext cx="810216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5.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endParaRPr lang="vi-VN" sz="36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760" t="16770" r="31588" b="18309"/>
          <a:stretch/>
        </p:blipFill>
        <p:spPr>
          <a:xfrm>
            <a:off x="4765297" y="1404374"/>
            <a:ext cx="2603644" cy="4601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4131" t="16542" r="5217" b="18537"/>
          <a:stretch/>
        </p:blipFill>
        <p:spPr>
          <a:xfrm>
            <a:off x="7498055" y="1404373"/>
            <a:ext cx="2603644" cy="4601497"/>
          </a:xfrm>
          <a:prstGeom prst="round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42700" y="1385018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kéo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36129" y="1385018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68888" y="1385018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42700" y="5821116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muôi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thìa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36129" y="5821116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68888" y="5821116"/>
            <a:ext cx="2261976" cy="368969"/>
          </a:xfrm>
          <a:prstGeom prst="roundRect">
            <a:avLst/>
          </a:prstGeom>
          <a:solidFill>
            <a:srgbClr val="FFFCD3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đĩa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010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9171" y="604604"/>
            <a:ext cx="85888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7.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Ghép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tạo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950547" y="1612167"/>
            <a:ext cx="2378928" cy="1350620"/>
            <a:chOff x="526386" y="1209125"/>
            <a:chExt cx="1784196" cy="1012965"/>
          </a:xfrm>
        </p:grpSpPr>
        <p:grpSp>
          <p:nvGrpSpPr>
            <p:cNvPr id="14" name="Group 13"/>
            <p:cNvGrpSpPr/>
            <p:nvPr/>
          </p:nvGrpSpPr>
          <p:grpSpPr>
            <a:xfrm>
              <a:off x="526386" y="1209125"/>
              <a:ext cx="1784196" cy="1012965"/>
              <a:chOff x="4138819" y="1259059"/>
              <a:chExt cx="1304976" cy="7686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904740" y="1413098"/>
              <a:ext cx="9687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Đôi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185976" y="1612167"/>
            <a:ext cx="2378928" cy="1350620"/>
            <a:chOff x="2276528" y="1209125"/>
            <a:chExt cx="1784196" cy="1012965"/>
          </a:xfrm>
        </p:grpSpPr>
        <p:grpSp>
          <p:nvGrpSpPr>
            <p:cNvPr id="19" name="Group 18"/>
            <p:cNvGrpSpPr/>
            <p:nvPr/>
          </p:nvGrpSpPr>
          <p:grpSpPr>
            <a:xfrm>
              <a:off x="2276528" y="1209125"/>
              <a:ext cx="1784196" cy="1012965"/>
              <a:chOff x="4138819" y="1259059"/>
              <a:chExt cx="1304976" cy="76866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1" name="Oval 20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423900" y="1474654"/>
              <a:ext cx="1489451" cy="42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Những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vì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21405" y="1612167"/>
            <a:ext cx="2294195" cy="1350620"/>
            <a:chOff x="3942847" y="1209125"/>
            <a:chExt cx="1720646" cy="1012965"/>
          </a:xfrm>
        </p:grpSpPr>
        <p:grpSp>
          <p:nvGrpSpPr>
            <p:cNvPr id="23" name="Group 22"/>
            <p:cNvGrpSpPr/>
            <p:nvPr/>
          </p:nvGrpSpPr>
          <p:grpSpPr>
            <a:xfrm>
              <a:off x="3942847" y="1209125"/>
              <a:ext cx="1651707" cy="1012965"/>
              <a:chOff x="4138819" y="1259059"/>
              <a:chExt cx="1304976" cy="76866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74042" y="1474654"/>
              <a:ext cx="1489451" cy="42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vồng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504269" y="1758669"/>
            <a:ext cx="2333425" cy="1204119"/>
            <a:chOff x="5633997" y="1319001"/>
            <a:chExt cx="1750069" cy="903089"/>
          </a:xfrm>
        </p:grpSpPr>
        <p:grpSp>
          <p:nvGrpSpPr>
            <p:cNvPr id="26" name="Group 25"/>
            <p:cNvGrpSpPr/>
            <p:nvPr/>
          </p:nvGrpSpPr>
          <p:grpSpPr>
            <a:xfrm>
              <a:off x="5633997" y="1319001"/>
              <a:ext cx="1366571" cy="903089"/>
              <a:chOff x="4138819" y="1259059"/>
              <a:chExt cx="1304976" cy="76866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28" name="Oval 27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894615" y="1474654"/>
              <a:ext cx="1489451" cy="42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Tóc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37387" y="3434410"/>
            <a:ext cx="2378928" cy="1350620"/>
            <a:chOff x="526386" y="2261177"/>
            <a:chExt cx="1784196" cy="1012965"/>
          </a:xfrm>
        </p:grpSpPr>
        <p:grpSp>
          <p:nvGrpSpPr>
            <p:cNvPr id="31" name="Group 30"/>
            <p:cNvGrpSpPr/>
            <p:nvPr/>
          </p:nvGrpSpPr>
          <p:grpSpPr>
            <a:xfrm>
              <a:off x="526386" y="2261177"/>
              <a:ext cx="1784196" cy="1012965"/>
              <a:chOff x="4138819" y="1259059"/>
              <a:chExt cx="1304976" cy="76866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836397" y="2465150"/>
              <a:ext cx="129075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lấp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lánh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đêm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79751" y="3421302"/>
            <a:ext cx="2018688" cy="1350620"/>
            <a:chOff x="2276528" y="2261177"/>
            <a:chExt cx="1514016" cy="1012965"/>
          </a:xfrm>
        </p:grpSpPr>
        <p:grpSp>
          <p:nvGrpSpPr>
            <p:cNvPr id="35" name="Group 34"/>
            <p:cNvGrpSpPr/>
            <p:nvPr/>
          </p:nvGrpSpPr>
          <p:grpSpPr>
            <a:xfrm>
              <a:off x="2276528" y="2261177"/>
              <a:ext cx="1514016" cy="1012965"/>
              <a:chOff x="4138819" y="1259059"/>
              <a:chExt cx="1304976" cy="76866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1390" y="2465150"/>
              <a:ext cx="100699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to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tròn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đen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láy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86793" y="3515687"/>
            <a:ext cx="1861425" cy="1256235"/>
            <a:chOff x="3942847" y="2331966"/>
            <a:chExt cx="1396069" cy="942176"/>
          </a:xfrm>
        </p:grpSpPr>
        <p:grpSp>
          <p:nvGrpSpPr>
            <p:cNvPr id="39" name="Group 38"/>
            <p:cNvGrpSpPr/>
            <p:nvPr/>
          </p:nvGrpSpPr>
          <p:grpSpPr>
            <a:xfrm>
              <a:off x="3942847" y="2331966"/>
              <a:ext cx="1396069" cy="942176"/>
              <a:chOff x="4138819" y="1259059"/>
              <a:chExt cx="1304976" cy="76866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41" name="Oval 40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74042" y="2526706"/>
              <a:ext cx="1042847" cy="42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bạc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76520" y="3434411"/>
            <a:ext cx="2365403" cy="1350620"/>
            <a:chOff x="5285511" y="2271009"/>
            <a:chExt cx="1774052" cy="1012965"/>
          </a:xfrm>
        </p:grpSpPr>
        <p:grpSp>
          <p:nvGrpSpPr>
            <p:cNvPr id="42" name="Group 41"/>
            <p:cNvGrpSpPr/>
            <p:nvPr/>
          </p:nvGrpSpPr>
          <p:grpSpPr>
            <a:xfrm>
              <a:off x="5285511" y="2271009"/>
              <a:ext cx="1715058" cy="1012965"/>
              <a:chOff x="4138819" y="1259059"/>
              <a:chExt cx="1304976" cy="76866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9CCCFC"/>
                  </a:clrFrom>
                  <a:clrTo>
                    <a:srgbClr val="9CCCFC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52" t="5911" b="67731"/>
              <a:stretch/>
            </p:blipFill>
            <p:spPr>
              <a:xfrm>
                <a:off x="4138819" y="1259059"/>
                <a:ext cx="1304976" cy="768667"/>
              </a:xfrm>
              <a:prstGeom prst="rect">
                <a:avLst/>
              </a:prstGeom>
            </p:spPr>
          </p:pic>
          <p:sp>
            <p:nvSpPr>
              <p:cNvPr id="44" name="Oval 43"/>
              <p:cNvSpPr/>
              <p:nvPr/>
            </p:nvSpPr>
            <p:spPr>
              <a:xfrm>
                <a:off x="4138819" y="1342436"/>
                <a:ext cx="1255055" cy="601912"/>
              </a:xfrm>
              <a:prstGeom prst="ellipse">
                <a:avLst/>
              </a:prstGeom>
              <a:solidFill>
                <a:srgbClr val="EB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570112" y="2481169"/>
              <a:ext cx="148945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rực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rỡ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sau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cơn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mưa</a:t>
              </a:r>
              <a:r>
                <a:rPr lang="en-US" sz="24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cxnSp>
        <p:nvCxnSpPr>
          <p:cNvPr id="56" name="Straight Connector 55"/>
          <p:cNvCxnSpPr>
            <a:stCxn id="16" idx="4"/>
            <a:endCxn id="37" idx="0"/>
          </p:cNvCxnSpPr>
          <p:nvPr/>
        </p:nvCxnSpPr>
        <p:spPr>
          <a:xfrm>
            <a:off x="3094510" y="2816285"/>
            <a:ext cx="2155973" cy="75151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1" idx="4"/>
            <a:endCxn id="33" idx="0"/>
          </p:cNvCxnSpPr>
          <p:nvPr/>
        </p:nvCxnSpPr>
        <p:spPr>
          <a:xfrm flipH="1">
            <a:off x="3081350" y="2816285"/>
            <a:ext cx="2248589" cy="7646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5" idx="4"/>
            <a:endCxn id="44" idx="0"/>
          </p:cNvCxnSpPr>
          <p:nvPr/>
        </p:nvCxnSpPr>
        <p:spPr>
          <a:xfrm>
            <a:off x="7480420" y="2816285"/>
            <a:ext cx="1695733" cy="76462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8" idx="4"/>
            <a:endCxn id="41" idx="0"/>
          </p:cNvCxnSpPr>
          <p:nvPr/>
        </p:nvCxnSpPr>
        <p:spPr>
          <a:xfrm flipH="1">
            <a:off x="7181901" y="2832175"/>
            <a:ext cx="2198563" cy="8197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488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71605E-6 L 0.2382 -0.1422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8" y="-7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24005 -0.11975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-598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-2.34568E-6 L 0.23657 -0.15247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9" y="-762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1605E-6 L -0.18217 -0.13981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0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255</Words>
  <Application>Microsoft Office PowerPoint</Application>
  <PresentationFormat>Widescreen</PresentationFormat>
  <Paragraphs>69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6" baseType="lpstr">
      <vt:lpstr>等线</vt:lpstr>
      <vt:lpstr>#9Slide07 HoneyCream</vt:lpstr>
      <vt:lpstr>Arial</vt:lpstr>
      <vt:lpstr>Arial-Rounded</vt:lpstr>
      <vt:lpstr>Calibri</vt:lpstr>
      <vt:lpstr>Calibri Light</vt:lpstr>
      <vt:lpstr>Coiny</vt:lpstr>
      <vt:lpstr>HP001 4 hàng</vt:lpstr>
      <vt:lpstr>Humanst521 BT</vt:lpstr>
      <vt:lpstr>Livvic</vt:lpstr>
      <vt:lpstr>Nunito</vt:lpstr>
      <vt:lpstr>Patrick Hand</vt:lpstr>
      <vt:lpstr>Roboto Condensed Light</vt:lpstr>
      <vt:lpstr>Roboto Slab Light</vt:lpstr>
      <vt:lpstr>SVN-Newton</vt:lpstr>
      <vt:lpstr>Times New Roman</vt:lpstr>
      <vt:lpstr>Titan One</vt:lpstr>
      <vt:lpstr>UTM Aquarelle</vt:lpstr>
      <vt:lpstr>UTM Avo</vt:lpstr>
      <vt:lpstr>字魂59号-创粗黑</vt:lpstr>
      <vt:lpstr>Doodle Sketchbook by Slidesgo</vt:lpstr>
      <vt:lpstr>Cute Chicks Newsletter by Slidesgo</vt:lpstr>
      <vt:lpstr>1_Office Theme</vt:lpstr>
      <vt:lpstr>1_Office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2021-07-31T03:12:34Z</dcterms:created>
  <dcterms:modified xsi:type="dcterms:W3CDTF">2024-11-25T08:16:17Z</dcterms:modified>
</cp:coreProperties>
</file>