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2" r:id="rId4"/>
    <p:sldMasterId id="2147483717" r:id="rId5"/>
  </p:sldMasterIdLst>
  <p:notesMasterIdLst>
    <p:notesMasterId r:id="rId25"/>
  </p:notesMasterIdLst>
  <p:sldIdLst>
    <p:sldId id="515" r:id="rId6"/>
    <p:sldId id="257" r:id="rId7"/>
    <p:sldId id="258" r:id="rId8"/>
    <p:sldId id="259" r:id="rId9"/>
    <p:sldId id="260" r:id="rId10"/>
    <p:sldId id="261" r:id="rId11"/>
    <p:sldId id="262" r:id="rId12"/>
    <p:sldId id="514" r:id="rId13"/>
    <p:sldId id="292" r:id="rId14"/>
    <p:sldId id="346" r:id="rId15"/>
    <p:sldId id="256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5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88" autoAdjust="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4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540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1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136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4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>
            <a:extLst>
              <a:ext uri="{FF2B5EF4-FFF2-40B4-BE49-F238E27FC236}">
                <a16:creationId xmlns:a16="http://schemas.microsoft.com/office/drawing/2014/main" id="{7EC88910-5538-DBC0-6D21-FFD9CE9E5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15">
            <a:extLst>
              <a:ext uri="{FF2B5EF4-FFF2-40B4-BE49-F238E27FC236}">
                <a16:creationId xmlns:a16="http://schemas.microsoft.com/office/drawing/2014/main" id="{C9434D47-C9ED-A053-D245-2E36475E9FE4}"/>
              </a:ext>
            </a:extLst>
          </p:cNvPr>
          <p:cNvSpPr/>
          <p:nvPr userDrawn="1"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756123-6B40-2EB3-5634-12B9A18329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39.png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image" Target="../media/image40.jpg"/><Relationship Id="rId7" Type="http://schemas.openxmlformats.org/officeDocument/2006/relationships/image" Target="../media/image42.png"/><Relationship Id="rId12" Type="http://schemas.openxmlformats.org/officeDocument/2006/relationships/slide" Target="slide16.xml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slide" Target="slide18.xml"/><Relationship Id="rId19" Type="http://schemas.openxmlformats.org/officeDocument/2006/relationships/slide" Target="slide19.xml"/><Relationship Id="rId4" Type="http://schemas.openxmlformats.org/officeDocument/2006/relationships/slide" Target="slide14.xml"/><Relationship Id="rId9" Type="http://schemas.openxmlformats.org/officeDocument/2006/relationships/image" Target="../media/image43.pn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5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4.jpg"/><Relationship Id="rId21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slide" Target="slide3.xml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CDC2B-66CA-464F-BDEB-2AA6C062DCF4}"/>
              </a:ext>
            </a:extLst>
          </p:cNvPr>
          <p:cNvSpPr txBox="1"/>
          <p:nvPr/>
        </p:nvSpPr>
        <p:spPr>
          <a:xfrm>
            <a:off x="725557" y="729514"/>
            <a:ext cx="980992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83F71-9054-4F45-A63C-145B537D3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577" t="13280" r="21303" b="5991"/>
          <a:stretch/>
        </p:blipFill>
        <p:spPr>
          <a:xfrm>
            <a:off x="2646691" y="2042524"/>
            <a:ext cx="3886200" cy="3824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393E59-3F03-4592-B2A9-CEE87663B28D}"/>
              </a:ext>
            </a:extLst>
          </p:cNvPr>
          <p:cNvSpPr txBox="1"/>
          <p:nvPr/>
        </p:nvSpPr>
        <p:spPr>
          <a:xfrm>
            <a:off x="7657012" y="1947969"/>
            <a:ext cx="1691148" cy="413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– c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– a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– e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– d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– b  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74AA4F41-DA25-445A-BF68-C927B6F7D319}"/>
              </a:ext>
            </a:extLst>
          </p:cNvPr>
          <p:cNvSpPr/>
          <p:nvPr/>
        </p:nvSpPr>
        <p:spPr>
          <a:xfrm rot="1227491">
            <a:off x="4646941" y="3729200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hlinkClick r:id="" action="ppaction://noaction"/>
            <a:extLst>
              <a:ext uri="{FF2B5EF4-FFF2-40B4-BE49-F238E27FC236}">
                <a16:creationId xmlns:a16="http://schemas.microsoft.com/office/drawing/2014/main" id="{0D2EF52C-7D31-48F6-A687-D239735FC6A3}"/>
              </a:ext>
            </a:extLst>
          </p:cNvPr>
          <p:cNvSpPr/>
          <p:nvPr/>
        </p:nvSpPr>
        <p:spPr>
          <a:xfrm rot="18237415">
            <a:off x="4459906" y="3774764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31B3BD8C-22CC-4DEC-833D-C5191F3BC7D4}"/>
              </a:ext>
            </a:extLst>
          </p:cNvPr>
          <p:cNvSpPr/>
          <p:nvPr/>
        </p:nvSpPr>
        <p:spPr>
          <a:xfrm rot="13975935">
            <a:off x="4459907" y="3953932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A94179E7-0980-42E4-BE47-0B7E2E3752D9}"/>
              </a:ext>
            </a:extLst>
          </p:cNvPr>
          <p:cNvSpPr/>
          <p:nvPr/>
        </p:nvSpPr>
        <p:spPr>
          <a:xfrm rot="9968553">
            <a:off x="4643167" y="4020607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04D0671C-C772-4CC3-BFE6-B21A7581E9A5}"/>
              </a:ext>
            </a:extLst>
          </p:cNvPr>
          <p:cNvSpPr/>
          <p:nvPr/>
        </p:nvSpPr>
        <p:spPr>
          <a:xfrm rot="5829268">
            <a:off x="4732864" y="3919483"/>
            <a:ext cx="70058" cy="122831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>
            <a:hlinkClick r:id="rId19" action="ppaction://hlinksldjump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 b="18207"/>
          <a:stretch/>
        </p:blipFill>
        <p:spPr bwMode="auto">
          <a:xfrm>
            <a:off x="4978401" y="2921000"/>
            <a:ext cx="7787217" cy="3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51142" y="76200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828800" y="168861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9" y="237837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2470727" y="239717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4" y="230910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200" y="2209800"/>
            <a:ext cx="974396" cy="11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72" y="4260292"/>
            <a:ext cx="1305737" cy="7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391" y="1498600"/>
            <a:ext cx="903584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Phúc An Bakery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083" y="3124200"/>
            <a:ext cx="473251" cy="6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ầu Gió Xanh Thiên Thảo – Phanolink - Nhà Thuốc Online Của Phano Pharmac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807" y="2224004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7315200" y="-92720"/>
            <a:ext cx="4876800" cy="186355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Game </a:t>
            </a:r>
          </a:p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Thủy Tiên</a:t>
            </a:r>
          </a:p>
        </p:txBody>
      </p:sp>
      <p:sp>
        <p:nvSpPr>
          <p:cNvPr id="14" name="Right Arrow 13">
            <a:hlinkClick r:id="rId21" action="ppaction://hlinksldjump"/>
          </p:cNvPr>
          <p:cNvSpPr/>
          <p:nvPr/>
        </p:nvSpPr>
        <p:spPr>
          <a:xfrm>
            <a:off x="9753601" y="6169892"/>
            <a:ext cx="2308369" cy="637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tới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mới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147 L 0.20416 0.01575 C 0.24896 -0.03059 0.31545 -0.05407 0.38489 -0.05407 C 0.46406 -0.05407 0.52743 -0.03059 0.57205 0.01575 L 0.78507 0.214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-1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848E-6 L 0.19462 -0.08805 C 0.23559 -0.10843 0.29653 -0.11863 0.36024 -0.11863 C 0.43281 -0.11863 0.4908 -0.10843 0.53177 -0.08805 L 0.72656 1.15848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0.40532 L 0.23472 0.15292 C 0.28836 0.0967 0.36823 0.06889 0.45156 0.06889 C 0.54635 0.06889 0.62257 0.0967 0.67604 0.15292 L 0.93159 0.40532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-16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4489 L 0.27691 -0.00185 C 0.33489 -0.03614 0.42204 -0.05406 0.51232 -0.05406 C 0.61562 -0.05406 0.69826 -0.03614 0.75642 -0.00185 L 1.03368 0.14489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84" y="-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0923 L 0.2375 0.04139 C 0.28733 -0.02101 0.3618 -0.05406 0.43941 -0.05406 C 0.52795 -0.05406 0.59878 -0.02101 0.64861 0.04139 L 0.88628 0.30923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6" y="-1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/>
          <a:lstStyle/>
          <a:p>
            <a:r>
              <a:rPr lang="vi-VN">
                <a:latin typeface="Arial" pitchFamily="34" charset="0"/>
                <a:cs typeface="Arial" pitchFamily="34" charset="0"/>
              </a:rPr>
              <a:t>1. Bài trước em đã học bài gì?</a:t>
            </a:r>
            <a:endParaRPr lang="vi-VN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0859026" y="-11545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4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2. Bài Khi trang sách mở ra có mấy khổ thơ?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4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198582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Đợi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dòng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1176000" y="85934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đầy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Ai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giỏi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nhìn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-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11237275" y="76200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92188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5. Da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trắng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đen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lên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130" y="428235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phấn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5417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9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51A9B1-5618-3B12-9459-F42BE95BC639}"/>
              </a:ext>
            </a:extLst>
          </p:cNvPr>
          <p:cNvSpPr txBox="1"/>
          <p:nvPr/>
        </p:nvSpPr>
        <p:spPr>
          <a:xfrm>
            <a:off x="4399721" y="1508760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</a:p>
        </p:txBody>
      </p:sp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705848" y="1773015"/>
            <a:ext cx="1546825" cy="4705203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4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05848" y="258825"/>
            <a:ext cx="1546825" cy="4705203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3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65297" y="-1276203"/>
            <a:ext cx="1546825" cy="4705203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2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" y="3069451"/>
            <a:ext cx="3750023" cy="363809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00106" y="725148"/>
            <a:ext cx="8014938" cy="976042"/>
            <a:chOff x="2110311" y="1329732"/>
            <a:chExt cx="11156345" cy="106774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33867" y="1459891"/>
              <a:ext cx="10332789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6187" y="-2757896"/>
            <a:ext cx="1546827" cy="4705203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1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340657" y="2139951"/>
            <a:ext cx="7864217" cy="976042"/>
            <a:chOff x="2110311" y="1329732"/>
            <a:chExt cx="10931044" cy="106774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42144" y="1489692"/>
              <a:ext cx="10299211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40657" y="3658750"/>
            <a:ext cx="6474701" cy="976042"/>
            <a:chOff x="2110311" y="1329732"/>
            <a:chExt cx="8850041" cy="1067749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79119" y="1515821"/>
              <a:ext cx="8281233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vận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40657" y="5266833"/>
            <a:ext cx="6474701" cy="976042"/>
            <a:chOff x="2110311" y="1329732"/>
            <a:chExt cx="8879541" cy="1067749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708618" y="1481945"/>
              <a:ext cx="8281234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èn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63700" y="2024533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Yêu</a:t>
            </a:r>
            <a:r>
              <a:rPr lang="en-US" altLang="zh-CN" sz="3600" b="1" dirty="0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cầu</a:t>
            </a:r>
            <a:r>
              <a:rPr lang="en-US" altLang="zh-CN" sz="3600" b="1" dirty="0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cần</a:t>
            </a:r>
            <a:r>
              <a:rPr lang="en-US" altLang="zh-CN" sz="3600" b="1" dirty="0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đạt</a:t>
            </a:r>
            <a:endParaRPr lang="zh-CN" altLang="en-US" sz="3600" dirty="0">
              <a:solidFill>
                <a:srgbClr val="CC0066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419</Words>
  <Application>Microsoft Office PowerPoint</Application>
  <PresentationFormat>Widescreen</PresentationFormat>
  <Paragraphs>48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#9Slide07 HoneyCream</vt:lpstr>
      <vt:lpstr>Arial</vt:lpstr>
      <vt:lpstr>Arial-Rounded</vt:lpstr>
      <vt:lpstr>Calibri</vt:lpstr>
      <vt:lpstr>SVN-Newton</vt:lpstr>
      <vt:lpstr>Times New Roman</vt:lpstr>
      <vt:lpstr>UTM Aquarelle</vt:lpstr>
      <vt:lpstr>UTM Avo</vt:lpstr>
      <vt:lpstr>华康方圆体W7</vt:lpstr>
      <vt:lpstr>字魂151号-联盟综艺体</vt:lpstr>
      <vt:lpstr>1_Office Theme</vt:lpstr>
      <vt:lpstr>3_Office 主题</vt:lpstr>
      <vt:lpstr>更多模版请关注:尚佳素材公社shop64427429.taobao.com</vt:lpstr>
      <vt:lpstr>Office 主题​​</vt:lpstr>
      <vt:lpstr>2_Office Theme</vt:lpstr>
      <vt:lpstr>PowerPoint Presentation</vt:lpstr>
      <vt:lpstr>PowerPoint Presentation</vt:lpstr>
      <vt:lpstr>1. Bài trước em đã học bài gì?</vt:lpstr>
      <vt:lpstr>2. Bài Khi trang sách mở ra có mấy khổ thơ?</vt:lpstr>
      <vt:lpstr>3. Áo màu ngoài, ruột trắng tinh, Đợi chữ xinh xinh sẽ hiện lên dòng  - Là gì?</vt:lpstr>
      <vt:lpstr>4. Thân hình chữ nhật,  Chữ nghĩa đầy mình,  Ai mà muốn giỏi,  Sẽ phải nhìn tôi - Là gì?</vt:lpstr>
      <vt:lpstr>5. Da tôi màu trắng Bạn cùng bảng đen Hãy cầm tôi lên Tôi làm theo bạn Là cái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10</cp:revision>
  <dcterms:created xsi:type="dcterms:W3CDTF">2021-07-30T09:29:19Z</dcterms:created>
  <dcterms:modified xsi:type="dcterms:W3CDTF">2024-11-25T07:04:11Z</dcterms:modified>
</cp:coreProperties>
</file>