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382" r:id="rId2"/>
    <p:sldId id="516" r:id="rId3"/>
    <p:sldId id="517" r:id="rId4"/>
    <p:sldId id="521" r:id="rId5"/>
    <p:sldId id="2924" r:id="rId6"/>
  </p:sldIdLst>
  <p:sldSz cx="12192000" cy="6858000"/>
  <p:notesSz cx="6858000" cy="9144000"/>
  <p:custDataLst>
    <p:tags r:id="rId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41" d="100"/>
          <a:sy n="41" d="100"/>
        </p:scale>
        <p:origin x="2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1252819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7952317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6386381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381228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262989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79099590"/>
      </p:ext>
    </p:extLst>
  </p:cSld>
  <p:clrMapOvr>
    <a:masterClrMapping/>
  </p:clrMapOvr>
  <p:transition spd="slow" advClick="0" advTm="1000">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289257"/>
      </p:ext>
    </p:extLst>
  </p:cSld>
  <p:clrMapOvr>
    <a:masterClrMapping/>
  </p:clrMapOvr>
  <p:transition spd="slow" advClick="0" advTm="100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9" r:id="rId3"/>
    <p:sldLayoutId id="2147483650" r:id="rId4"/>
    <p:sldLayoutId id="2147483651" r:id="rId5"/>
    <p:sldLayoutId id="2147483652" r:id="rId6"/>
    <p:sldLayoutId id="2147483653" r:id="rId7"/>
    <p:sldLayoutId id="2147483654" r:id="rId8"/>
    <p:sldLayoutId id="2147483656" r:id="rId9"/>
    <p:sldLayoutId id="2147483657" r:id="rId10"/>
    <p:sldLayoutId id="2147483669" r:id="rId11"/>
    <p:sldLayoutId id="2147483668" r:id="rId12"/>
    <p:sldLayoutId id="2147483667" r:id="rId13"/>
    <p:sldLayoutId id="2147483666" r:id="rId14"/>
    <p:sldLayoutId id="2147483661" r:id="rId15"/>
    <p:sldLayoutId id="2147483660" r:id="rId16"/>
    <p:sldLayoutId id="2147483658" r:id="rId17"/>
    <p:sldLayoutId id="2147483663" r:id="rId18"/>
    <p:sldLayoutId id="2147483662" r:id="rId19"/>
    <p:sldLayoutId id="2147483655" r:id="rId20"/>
    <p:sldLayoutId id="2147483664" r:id="rId21"/>
    <p:sldLayoutId id="214748366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Viết đoạn văn giới thiệu một đồ chơi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9288671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1945982" y="1010117"/>
            <a:ext cx="9456476" cy="1200329"/>
          </a:xfrm>
          <a:prstGeom prst="rect">
            <a:avLst/>
          </a:prstGeom>
          <a:noFill/>
        </p:spPr>
        <p:txBody>
          <a:bodyPr wrap="square" rtlCol="0">
            <a:spAutoFit/>
          </a:bodyPr>
          <a:lstStyle/>
          <a:p>
            <a:r>
              <a:rPr lang="en-US" sz="3600" b="1" dirty="0">
                <a:solidFill>
                  <a:srgbClr val="00B0F0"/>
                </a:solidFill>
                <a:latin typeface="+mj-lt"/>
              </a:rPr>
              <a:t>      1.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Đồ chơi đó được chơi như thế nào?</a:t>
            </a:r>
          </a:p>
          <a:p>
            <a:r>
              <a:rPr lang="vi-VN" sz="3200" dirty="0">
                <a:latin typeface="+mj-lt"/>
              </a:rPr>
              <a:t>- Vì sao em thích đồ chơi đó?</a:t>
            </a:r>
          </a:p>
        </p:txBody>
      </p:sp>
      <p:sp>
        <p:nvSpPr>
          <p:cNvPr id="6" name="Rectangle 5">
            <a:extLst>
              <a:ext uri="{FF2B5EF4-FFF2-40B4-BE49-F238E27FC236}">
                <a16:creationId xmlns:a16="http://schemas.microsoft.com/office/drawing/2014/main" id="{6C74BF89-B394-4DBD-8136-EA7247F1DB10}"/>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1539340" y="10386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213019" y="29204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flipV="1">
            <a:off x="7689930" y="28988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502070" y="19061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en-VN"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36" name="Rectangle 35">
            <a:extLst>
              <a:ext uri="{FF2B5EF4-FFF2-40B4-BE49-F238E27FC236}">
                <a16:creationId xmlns:a16="http://schemas.microsoft.com/office/drawing/2014/main" id="{EDEB6232-3270-42A8-B626-68666FDB002C}"/>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rPr>
              <a:t>Bài</a:t>
            </a:r>
            <a:r>
              <a:rPr lang="en-US" sz="4800" b="1" dirty="0">
                <a:solidFill>
                  <a:srgbClr val="FF0000"/>
                </a:solidFill>
              </a:rPr>
              <a:t> </a:t>
            </a:r>
            <a:r>
              <a:rPr lang="en-US" sz="4800" b="1" dirty="0" err="1">
                <a:solidFill>
                  <a:srgbClr val="FF0000"/>
                </a:solidFill>
              </a:rPr>
              <a:t>mẫu</a:t>
            </a:r>
            <a:endParaRPr lang="en-US" sz="4800" b="1" dirty="0">
              <a:solidFill>
                <a:srgbClr val="FF0000"/>
              </a:solidFill>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821094" y="2174045"/>
            <a:ext cx="10636898" cy="3046988"/>
          </a:xfrm>
          <a:prstGeom prst="rect">
            <a:avLst/>
          </a:prstGeom>
          <a:noFill/>
        </p:spPr>
        <p:txBody>
          <a:bodyPr wrap="square" rtlCol="0">
            <a:spAutoFit/>
          </a:bodyPr>
          <a:lstStyle/>
          <a:p>
            <a:pPr algn="just"/>
            <a:r>
              <a:rPr lang="vi-VN" sz="3200" b="1" dirty="0" smtClean="0">
                <a:solidFill>
                  <a:srgbClr val="002060"/>
                </a:solidFill>
              </a:rPr>
              <a:t>        Từ </a:t>
            </a:r>
            <a:r>
              <a:rPr lang="vi-VN" sz="3200" b="1" dirty="0">
                <a:solidFill>
                  <a:srgbClr val="002060"/>
                </a:solidFill>
              </a:rPr>
              <a:t>nhỏ tới giờ, em được bố mẹ mua cho rất nhiều đồ chơi. Trong đó, em thích nhất chiếc ô tô điều khiển từ xa. Đó là món quà bố tặng em nhân dịp em tròn sáu tuổi.</a:t>
            </a:r>
            <a:r>
              <a:rPr lang="en-US" sz="3200" b="1" dirty="0">
                <a:solidFill>
                  <a:srgbClr val="002060"/>
                </a:solidFill>
              </a:rPr>
              <a:t> </a:t>
            </a:r>
            <a:r>
              <a:rPr lang="vi-VN" sz="3200" b="1" dirty="0">
                <a:solidFill>
                  <a:srgbClr val="002060"/>
                </a:solidFill>
              </a:rPr>
              <a:t>Sau mỗi giờ học căng thẳng được điều khiển chiếc xe thật thú vị biết bao. Em sẽ cố gắng giữ gìn và coi nó như một người bạn thân của mình.</a:t>
            </a:r>
            <a:endParaRPr lang="en-US" sz="3200" b="1" dirty="0">
              <a:solidFill>
                <a:srgbClr val="002060"/>
              </a:solidFill>
            </a:endParaRPr>
          </a:p>
        </p:txBody>
      </p:sp>
      <p:sp>
        <p:nvSpPr>
          <p:cNvPr id="6" name="Rectangle 5">
            <a:extLst>
              <a:ext uri="{FF2B5EF4-FFF2-40B4-BE49-F238E27FC236}">
                <a16:creationId xmlns:a16="http://schemas.microsoft.com/office/drawing/2014/main" id="{BB85F5ED-1BB9-40C0-837A-8E97A3312042}"/>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3292992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234</Words>
  <Application>Microsoft Office PowerPoint</Application>
  <PresentationFormat>Widescreen</PresentationFormat>
  <Paragraphs>21</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宋体</vt: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35</cp:revision>
  <dcterms:created xsi:type="dcterms:W3CDTF">2021-07-20T01:55:21Z</dcterms:created>
  <dcterms:modified xsi:type="dcterms:W3CDTF">2021-11-26T02:06:23Z</dcterms:modified>
</cp:coreProperties>
</file>