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77" r:id="rId2"/>
    <p:sldId id="272" r:id="rId3"/>
    <p:sldId id="261" r:id="rId4"/>
    <p:sldId id="263" r:id="rId5"/>
    <p:sldId id="262" r:id="rId6"/>
    <p:sldId id="378" r:id="rId7"/>
    <p:sldId id="264" r:id="rId8"/>
    <p:sldId id="266" r:id="rId9"/>
    <p:sldId id="267" r:id="rId10"/>
    <p:sldId id="273" r:id="rId11"/>
    <p:sldId id="274" r:id="rId12"/>
    <p:sldId id="270" r:id="rId13"/>
    <p:sldId id="27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34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5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6: Nhận lỗi và sửa lỗi (Tiết 1)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6742367" y="2245498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7206192" y="2239945"/>
            <a:ext cx="400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Sau khi ăn tối, Minh chạy ra bàn lấy điều khiển ti vi, vô tình va vào anh làm bát đũa rơi </a:t>
            </a:r>
            <a:r>
              <a:rPr lang="vi-VN" sz="3200" i="1">
                <a:solidFill>
                  <a:schemeClr val="bg2"/>
                </a:solidFill>
              </a:rPr>
              <a:t>xuống nền</a:t>
            </a:r>
            <a:r>
              <a:rPr lang="vi-VN" sz="3200" i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153EC-26ED-4080-B6C2-0726823E9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255" y="1845260"/>
            <a:ext cx="5791200" cy="38162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11BBFF-B882-4104-BB69-7C4D8B997E0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1012126" y="2615149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475951" y="2609596"/>
            <a:ext cx="4000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lúc xếp hàng vào xem phim, Mai vô tình giẫm vào chân Hùng.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3A3D3-E28B-4F8B-A82D-4A61673D8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137" y="1952336"/>
            <a:ext cx="5260906" cy="37360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B09EA9-C0E6-4C12-A415-FD4BCDDDA2B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08931"/>
            <a:ext cx="84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những lần em đã nhận lỗi, sửa lỗi.</a:t>
            </a:r>
          </a:p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một lần em chưa biết nhận lỗi. Nếu gặp lại tình huống đó, em sẽ làm gì?</a:t>
            </a:r>
          </a:p>
        </p:txBody>
      </p:sp>
      <p:pic>
        <p:nvPicPr>
          <p:cNvPr id="2050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742867" y="2078232"/>
            <a:ext cx="8706265" cy="43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4C7C5D-91B0-48E6-9A36-9CAEEE598BC8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1C267-BA01-4E48-8D53-50CB55F9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5723" y="2199862"/>
            <a:ext cx="8987458" cy="3410120"/>
          </a:xfrm>
          <a:prstGeom prst="rect">
            <a:avLst/>
          </a:prstGeom>
        </p:spPr>
      </p:pic>
      <p:pic>
        <p:nvPicPr>
          <p:cNvPr id="5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A71BFE3B-B4DA-4E58-BEB1-B027B49B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2" y="1540566"/>
            <a:ext cx="5552661" cy="40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4F651F-3C62-4F2C-A0CD-D261F9F3D94F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945B6-979F-4C73-BA7A-382DC704AE42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9FAA0-67B4-40AE-8473-9D7C15545260}"/>
              </a:ext>
            </a:extLst>
          </p:cNvPr>
          <p:cNvSpPr txBox="1"/>
          <p:nvPr/>
        </p:nvSpPr>
        <p:spPr>
          <a:xfrm>
            <a:off x="1510748" y="1436915"/>
            <a:ext cx="5086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NHẬN LỖI VÀ SỬA LỖI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82543-FEE0-4E15-B5C1-956EC763C707}"/>
              </a:ext>
            </a:extLst>
          </p:cNvPr>
          <p:cNvSpPr/>
          <p:nvPr/>
        </p:nvSpPr>
        <p:spPr>
          <a:xfrm>
            <a:off x="9088582" y="6622473"/>
            <a:ext cx="1496291" cy="2355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5596610" y="1356993"/>
            <a:ext cx="443947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Chia sẻ về một lần mắc lỗi mà em nhớ nhất.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7F8579-F729-4426-A749-3D800CF6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9" y="1162725"/>
            <a:ext cx="3926214" cy="27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9B3CCA-AEE7-4106-88CE-E8894CF8F349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635802" y="88760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99627" y="887608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EFBB6F9-4F1A-43F6-A2EB-44E27BB58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000980" y="161062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AA28DF-AE39-40EA-9974-1F00F1EA7DF9}"/>
              </a:ext>
            </a:extLst>
          </p:cNvPr>
          <p:cNvSpPr txBox="1"/>
          <p:nvPr/>
        </p:nvSpPr>
        <p:spPr>
          <a:xfrm flipH="1">
            <a:off x="7857407" y="1653358"/>
            <a:ext cx="3817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mắc lỗi gì?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82231-2FCC-45BF-A95C-9751121E6788}"/>
              </a:ext>
            </a:extLst>
          </p:cNvPr>
          <p:cNvSpPr txBox="1"/>
          <p:nvPr/>
        </p:nvSpPr>
        <p:spPr>
          <a:xfrm flipH="1">
            <a:off x="7088725" y="2440235"/>
            <a:ext cx="458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đã nhận lỗi và sửa lỗi như thế nào?</a:t>
            </a:r>
          </a:p>
        </p:txBody>
      </p:sp>
      <p:sp>
        <p:nvSpPr>
          <p:cNvPr id="28" name="Scroll: Horizontal 27">
            <a:extLst>
              <a:ext uri="{FF2B5EF4-FFF2-40B4-BE49-F238E27FC236}">
                <a16:creationId xmlns:a16="http://schemas.microsoft.com/office/drawing/2014/main" id="{A5873399-7AD2-4617-91AD-6578FE1CC610}"/>
              </a:ext>
            </a:extLst>
          </p:cNvPr>
          <p:cNvSpPr/>
          <p:nvPr/>
        </p:nvSpPr>
        <p:spPr>
          <a:xfrm>
            <a:off x="7194543" y="4058109"/>
            <a:ext cx="4374212" cy="214160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rgbClr val="FF0000"/>
                </a:solidFill>
              </a:rPr>
              <a:t>Chúng ta cần học tập theo các bạn, biết nhận lỗi, xin lỗi và có hành động sửa lỗi kịp thời.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E1438-F82D-4250-A8E0-0A5A0CC20F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276" y="2003884"/>
            <a:ext cx="6700449" cy="28502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359C8F2-3E8C-40EA-B7E6-2F822B243970}"/>
              </a:ext>
            </a:extLst>
          </p:cNvPr>
          <p:cNvSpPr txBox="1"/>
          <p:nvPr/>
        </p:nvSpPr>
        <p:spPr>
          <a:xfrm>
            <a:off x="768627" y="4861271"/>
            <a:ext cx="1763484" cy="80021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làm vỡ bát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173132-51D7-410C-83C1-3C58D6ABAC44}"/>
              </a:ext>
            </a:extLst>
          </p:cNvPr>
          <p:cNvSpPr txBox="1"/>
          <p:nvPr/>
        </p:nvSpPr>
        <p:spPr>
          <a:xfrm>
            <a:off x="2856758" y="4854115"/>
            <a:ext cx="1763484" cy="11541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>
                <a:solidFill>
                  <a:srgbClr val="000000"/>
                </a:solidFill>
              </a:rPr>
              <a:t>Bạn nhỏ vứt rác không đúng chỗ</a:t>
            </a:r>
            <a:endParaRPr lang="vi-VN" sz="2300" i="1" dirty="0">
              <a:solidFill>
                <a:srgbClr val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5420F3-BABB-448E-85E8-ABCAF738142F}"/>
              </a:ext>
            </a:extLst>
          </p:cNvPr>
          <p:cNvSpPr txBox="1"/>
          <p:nvPr/>
        </p:nvSpPr>
        <p:spPr>
          <a:xfrm>
            <a:off x="5003366" y="4861271"/>
            <a:ext cx="1763484" cy="11541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>
                <a:solidFill>
                  <a:srgbClr val="000000"/>
                </a:solidFill>
              </a:rPr>
              <a:t>Chị gái va vào làm em nhỏ ngã</a:t>
            </a:r>
            <a:endParaRPr lang="vi-VN" sz="2300" i="1" dirty="0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A42955-CA17-4EA9-B548-3D28A97A4AF1}"/>
              </a:ext>
            </a:extLst>
          </p:cNvPr>
          <p:cNvSpPr txBox="1"/>
          <p:nvPr/>
        </p:nvSpPr>
        <p:spPr>
          <a:xfrm flipH="1">
            <a:off x="7088725" y="3304497"/>
            <a:ext cx="458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cần làm gì khi mắc lỗi?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B63FC2-3E17-4C53-81FD-4542A6FBC85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0A55EC-BCF7-4656-8E9B-4CC32E287BD3}"/>
              </a:ext>
            </a:extLst>
          </p:cNvPr>
          <p:cNvSpPr/>
          <p:nvPr/>
        </p:nvSpPr>
        <p:spPr>
          <a:xfrm>
            <a:off x="9887528" y="65254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4" grpId="0"/>
      <p:bldP spid="26" grpId="0"/>
      <p:bldP spid="28" grpId="0" animBg="1"/>
      <p:bldP spid="27" grpId="0" animBg="1"/>
      <p:bldP spid="29" grpId="0" animBg="1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3089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Kể chuyện theo tranh và trả lời câu hỏi: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36180" y="1961508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7D93A0-DEAB-419C-BD0A-1BB26950DF65}"/>
              </a:ext>
            </a:extLst>
          </p:cNvPr>
          <p:cNvSpPr txBox="1"/>
          <p:nvPr/>
        </p:nvSpPr>
        <p:spPr>
          <a:xfrm flipH="1">
            <a:off x="1292606" y="1998081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Vì sao mẹ của Nam vui vẻ tha lỗi còn bố Huy lại tức giận?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C4B2EE-B1DB-467B-BB98-6DCFA628FA05}"/>
              </a:ext>
            </a:extLst>
          </p:cNvPr>
          <p:cNvGrpSpPr/>
          <p:nvPr/>
        </p:nvGrpSpPr>
        <p:grpSpPr>
          <a:xfrm>
            <a:off x="5580297" y="291408"/>
            <a:ext cx="5956383" cy="6339351"/>
            <a:chOff x="5580297" y="291408"/>
            <a:chExt cx="5956383" cy="63393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16A3451-6221-46EA-9ECD-2E0CA723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0256" y="323920"/>
              <a:ext cx="5039665" cy="627432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C8C34C-6A66-40A1-BFB4-79474F134A7E}"/>
                </a:ext>
              </a:extLst>
            </p:cNvPr>
            <p:cNvSpPr txBox="1"/>
            <p:nvPr/>
          </p:nvSpPr>
          <p:spPr>
            <a:xfrm>
              <a:off x="9651537" y="6415315"/>
              <a:ext cx="1605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</a:rPr>
                <a:t>FeistyForwarders_0968120672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112EB6-FA83-4C12-BCA8-711968A262C5}"/>
                </a:ext>
              </a:extLst>
            </p:cNvPr>
            <p:cNvSpPr txBox="1"/>
            <p:nvPr/>
          </p:nvSpPr>
          <p:spPr>
            <a:xfrm>
              <a:off x="7037133" y="291408"/>
              <a:ext cx="2834430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8526B"/>
                  </a:solidFill>
                </a:rPr>
                <a:t>Làm thế nào là đúng?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30D4BC-DDA9-4DE0-97B6-7E6BED8CF226}"/>
                </a:ext>
              </a:extLst>
            </p:cNvPr>
            <p:cNvGrpSpPr/>
            <p:nvPr/>
          </p:nvGrpSpPr>
          <p:grpSpPr>
            <a:xfrm>
              <a:off x="9609928" y="420298"/>
              <a:ext cx="1926752" cy="906780"/>
              <a:chOff x="9609928" y="420298"/>
              <a:chExt cx="1926752" cy="906780"/>
            </a:xfrm>
          </p:grpSpPr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25AFD8C2-1FF1-40BB-B16E-EDCCD5C47AAF}"/>
                  </a:ext>
                </a:extLst>
              </p:cNvPr>
              <p:cNvSpPr/>
              <p:nvPr/>
            </p:nvSpPr>
            <p:spPr>
              <a:xfrm>
                <a:off x="9609928" y="420298"/>
                <a:ext cx="1926752" cy="906780"/>
              </a:xfrm>
              <a:custGeom>
                <a:avLst/>
                <a:gdLst>
                  <a:gd name="connsiteX0" fmla="*/ 561976 w 1926752"/>
                  <a:gd name="connsiteY0" fmla="*/ 1020128 h 906780"/>
                  <a:gd name="connsiteX1" fmla="*/ 489943 w 1926752"/>
                  <a:gd name="connsiteY1" fmla="*/ 848255 h 906780"/>
                  <a:gd name="connsiteX2" fmla="*/ 510967 w 1926752"/>
                  <a:gd name="connsiteY2" fmla="*/ 53103 h 906780"/>
                  <a:gd name="connsiteX3" fmla="*/ 1243320 w 1926752"/>
                  <a:gd name="connsiteY3" fmla="*/ 19564 h 906780"/>
                  <a:gd name="connsiteX4" fmla="*/ 1660637 w 1926752"/>
                  <a:gd name="connsiteY4" fmla="*/ 766248 h 906780"/>
                  <a:gd name="connsiteX5" fmla="*/ 838719 w 1926752"/>
                  <a:gd name="connsiteY5" fmla="*/ 902968 h 906780"/>
                  <a:gd name="connsiteX6" fmla="*/ 561976 w 1926752"/>
                  <a:gd name="connsiteY6" fmla="*/ 1020128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752" h="906780" fill="none" extrusionOk="0">
                    <a:moveTo>
                      <a:pt x="561976" y="1020128"/>
                    </a:moveTo>
                    <a:cubicBezTo>
                      <a:pt x="539121" y="948892"/>
                      <a:pt x="523497" y="934697"/>
                      <a:pt x="489943" y="848255"/>
                    </a:cubicBezTo>
                    <a:cubicBezTo>
                      <a:pt x="-189421" y="733655"/>
                      <a:pt x="-122230" y="217610"/>
                      <a:pt x="510967" y="53103"/>
                    </a:cubicBezTo>
                    <a:cubicBezTo>
                      <a:pt x="698456" y="-12469"/>
                      <a:pt x="967108" y="-33857"/>
                      <a:pt x="1243320" y="19564"/>
                    </a:cubicBezTo>
                    <a:cubicBezTo>
                      <a:pt x="1946486" y="217987"/>
                      <a:pt x="2101022" y="445970"/>
                      <a:pt x="1660637" y="766248"/>
                    </a:cubicBezTo>
                    <a:cubicBezTo>
                      <a:pt x="1386270" y="890265"/>
                      <a:pt x="1162173" y="903025"/>
                      <a:pt x="838719" y="902968"/>
                    </a:cubicBezTo>
                    <a:cubicBezTo>
                      <a:pt x="741675" y="934991"/>
                      <a:pt x="654654" y="983214"/>
                      <a:pt x="561976" y="1020128"/>
                    </a:cubicBezTo>
                    <a:close/>
                  </a:path>
                  <a:path w="1926752" h="906780" stroke="0" extrusionOk="0">
                    <a:moveTo>
                      <a:pt x="561976" y="1020128"/>
                    </a:moveTo>
                    <a:cubicBezTo>
                      <a:pt x="539603" y="945277"/>
                      <a:pt x="527234" y="926635"/>
                      <a:pt x="489943" y="848255"/>
                    </a:cubicBezTo>
                    <a:cubicBezTo>
                      <a:pt x="-151712" y="674927"/>
                      <a:pt x="-153626" y="297243"/>
                      <a:pt x="510967" y="53103"/>
                    </a:cubicBezTo>
                    <a:cubicBezTo>
                      <a:pt x="735678" y="10650"/>
                      <a:pt x="1046835" y="-43647"/>
                      <a:pt x="1243320" y="19564"/>
                    </a:cubicBezTo>
                    <a:cubicBezTo>
                      <a:pt x="1923937" y="97216"/>
                      <a:pt x="2155487" y="607427"/>
                      <a:pt x="1660637" y="766248"/>
                    </a:cubicBezTo>
                    <a:cubicBezTo>
                      <a:pt x="1496834" y="859556"/>
                      <a:pt x="1122227" y="911586"/>
                      <a:pt x="838719" y="902968"/>
                    </a:cubicBezTo>
                    <a:cubicBezTo>
                      <a:pt x="727465" y="935845"/>
                      <a:pt x="680028" y="972124"/>
                      <a:pt x="561976" y="1020128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="" xmlns:ask="http://schemas.microsoft.com/office/drawing/2018/sketchyshapes" sd="601708552">
                      <a:prstGeom prst="wedgeEllipseCallou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1E9AD6-82DA-4C02-A02C-5A040EF45FC1}"/>
                  </a:ext>
                </a:extLst>
              </p:cNvPr>
              <p:cNvSpPr/>
              <p:nvPr/>
            </p:nvSpPr>
            <p:spPr>
              <a:xfrm>
                <a:off x="9674666" y="5834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Muộn rồi, các cháu về nhà đi.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2CE286-3ADC-422E-B94A-11DDE76E489F}"/>
                </a:ext>
              </a:extLst>
            </p:cNvPr>
            <p:cNvGrpSpPr/>
            <p:nvPr/>
          </p:nvGrpSpPr>
          <p:grpSpPr>
            <a:xfrm>
              <a:off x="8527316" y="2706471"/>
              <a:ext cx="2788383" cy="906780"/>
              <a:chOff x="9609928" y="420298"/>
              <a:chExt cx="1926752" cy="906780"/>
            </a:xfrm>
          </p:grpSpPr>
          <p:sp>
            <p:nvSpPr>
              <p:cNvPr id="34" name="Speech Bubble: Oval 33">
                <a:extLst>
                  <a:ext uri="{FF2B5EF4-FFF2-40B4-BE49-F238E27FC236}">
                    <a16:creationId xmlns:a16="http://schemas.microsoft.com/office/drawing/2014/main" id="{8C215746-5A65-4BDB-B846-41DECCA44714}"/>
                  </a:ext>
                </a:extLst>
              </p:cNvPr>
              <p:cNvSpPr/>
              <p:nvPr/>
            </p:nvSpPr>
            <p:spPr>
              <a:xfrm>
                <a:off x="9609928" y="420298"/>
                <a:ext cx="1926752" cy="906780"/>
              </a:xfrm>
              <a:custGeom>
                <a:avLst/>
                <a:gdLst>
                  <a:gd name="connsiteX0" fmla="*/ 388221 w 1926752"/>
                  <a:gd name="connsiteY0" fmla="*/ 966791 h 906780"/>
                  <a:gd name="connsiteX1" fmla="*/ 359724 w 1926752"/>
                  <a:gd name="connsiteY1" fmla="*/ 806735 h 906780"/>
                  <a:gd name="connsiteX2" fmla="*/ 640472 w 1926752"/>
                  <a:gd name="connsiteY2" fmla="*/ 26227 h 906780"/>
                  <a:gd name="connsiteX3" fmla="*/ 1387441 w 1926752"/>
                  <a:gd name="connsiteY3" fmla="*/ 46289 h 906780"/>
                  <a:gd name="connsiteX4" fmla="*/ 1441982 w 1926752"/>
                  <a:gd name="connsiteY4" fmla="*/ 846872 h 906780"/>
                  <a:gd name="connsiteX5" fmla="*/ 684933 w 1926752"/>
                  <a:gd name="connsiteY5" fmla="*/ 887430 h 906780"/>
                  <a:gd name="connsiteX6" fmla="*/ 388221 w 1926752"/>
                  <a:gd name="connsiteY6" fmla="*/ 966791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752" h="906780" fill="none" extrusionOk="0">
                    <a:moveTo>
                      <a:pt x="388221" y="966791"/>
                    </a:moveTo>
                    <a:cubicBezTo>
                      <a:pt x="371360" y="901082"/>
                      <a:pt x="363483" y="848462"/>
                      <a:pt x="359724" y="806735"/>
                    </a:cubicBezTo>
                    <a:cubicBezTo>
                      <a:pt x="-251568" y="671981"/>
                      <a:pt x="27246" y="135954"/>
                      <a:pt x="640472" y="26227"/>
                    </a:cubicBezTo>
                    <a:cubicBezTo>
                      <a:pt x="849833" y="-23365"/>
                      <a:pt x="1106944" y="-34747"/>
                      <a:pt x="1387441" y="46289"/>
                    </a:cubicBezTo>
                    <a:cubicBezTo>
                      <a:pt x="2083924" y="223279"/>
                      <a:pt x="2045915" y="573914"/>
                      <a:pt x="1441982" y="846872"/>
                    </a:cubicBezTo>
                    <a:cubicBezTo>
                      <a:pt x="1161097" y="924648"/>
                      <a:pt x="943487" y="918412"/>
                      <a:pt x="684933" y="887430"/>
                    </a:cubicBezTo>
                    <a:cubicBezTo>
                      <a:pt x="585831" y="898412"/>
                      <a:pt x="476753" y="939007"/>
                      <a:pt x="388221" y="966791"/>
                    </a:cubicBezTo>
                    <a:close/>
                  </a:path>
                  <a:path w="1926752" h="906780" stroke="0" extrusionOk="0">
                    <a:moveTo>
                      <a:pt x="388221" y="966791"/>
                    </a:moveTo>
                    <a:cubicBezTo>
                      <a:pt x="372534" y="907226"/>
                      <a:pt x="372203" y="877527"/>
                      <a:pt x="359724" y="806735"/>
                    </a:cubicBezTo>
                    <a:cubicBezTo>
                      <a:pt x="-178755" y="590616"/>
                      <a:pt x="-59348" y="255091"/>
                      <a:pt x="640472" y="26227"/>
                    </a:cubicBezTo>
                    <a:cubicBezTo>
                      <a:pt x="884752" y="-3794"/>
                      <a:pt x="1164092" y="-13300"/>
                      <a:pt x="1387441" y="46289"/>
                    </a:cubicBezTo>
                    <a:cubicBezTo>
                      <a:pt x="2076309" y="189605"/>
                      <a:pt x="2112357" y="698291"/>
                      <a:pt x="1441982" y="846872"/>
                    </a:cubicBezTo>
                    <a:cubicBezTo>
                      <a:pt x="1218518" y="907290"/>
                      <a:pt x="904576" y="907279"/>
                      <a:pt x="684933" y="887430"/>
                    </a:cubicBezTo>
                    <a:cubicBezTo>
                      <a:pt x="622022" y="909396"/>
                      <a:pt x="452274" y="939144"/>
                      <a:pt x="388221" y="966791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="" xmlns:ask="http://schemas.microsoft.com/office/drawing/2018/sketchyshapes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0156FC3-2A48-41D0-BDA4-018FF276E277}"/>
                  </a:ext>
                </a:extLst>
              </p:cNvPr>
              <p:cNvSpPr/>
              <p:nvPr/>
            </p:nvSpPr>
            <p:spPr>
              <a:xfrm>
                <a:off x="9674666" y="5453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Huy: Tớ sẽ nói là ở lại làm bài tập với các bạn.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B307E2-15EB-4458-89C9-A63FCE3483FB}"/>
                </a:ext>
              </a:extLst>
            </p:cNvPr>
            <p:cNvGrpSpPr/>
            <p:nvPr/>
          </p:nvGrpSpPr>
          <p:grpSpPr>
            <a:xfrm>
              <a:off x="5783497" y="2831565"/>
              <a:ext cx="2018764" cy="906780"/>
              <a:chOff x="9609928" y="420298"/>
              <a:chExt cx="1926752" cy="906780"/>
            </a:xfrm>
          </p:grpSpPr>
          <p:sp>
            <p:nvSpPr>
              <p:cNvPr id="37" name="Speech Bubble: Oval 36">
                <a:extLst>
                  <a:ext uri="{FF2B5EF4-FFF2-40B4-BE49-F238E27FC236}">
                    <a16:creationId xmlns:a16="http://schemas.microsoft.com/office/drawing/2014/main" id="{A94046D8-D06A-4314-9FF5-0547449B51CE}"/>
                  </a:ext>
                </a:extLst>
              </p:cNvPr>
              <p:cNvSpPr/>
              <p:nvPr/>
            </p:nvSpPr>
            <p:spPr>
              <a:xfrm flipH="1">
                <a:off x="9609928" y="420298"/>
                <a:ext cx="1926752" cy="906780"/>
              </a:xfrm>
              <a:custGeom>
                <a:avLst/>
                <a:gdLst>
                  <a:gd name="connsiteX0" fmla="*/ 406761 w 2018764"/>
                  <a:gd name="connsiteY0" fmla="*/ 966791 h 906780"/>
                  <a:gd name="connsiteX1" fmla="*/ 376902 w 2018764"/>
                  <a:gd name="connsiteY1" fmla="*/ 806735 h 906780"/>
                  <a:gd name="connsiteX2" fmla="*/ 697098 w 2018764"/>
                  <a:gd name="connsiteY2" fmla="*/ 22244 h 906780"/>
                  <a:gd name="connsiteX3" fmla="*/ 1451886 w 2018764"/>
                  <a:gd name="connsiteY3" fmla="*/ 45890 h 906780"/>
                  <a:gd name="connsiteX4" fmla="*/ 1477496 w 2018764"/>
                  <a:gd name="connsiteY4" fmla="*/ 855075 h 906780"/>
                  <a:gd name="connsiteX5" fmla="*/ 717642 w 2018764"/>
                  <a:gd name="connsiteY5" fmla="*/ 887430 h 906780"/>
                  <a:gd name="connsiteX6" fmla="*/ 406761 w 2018764"/>
                  <a:gd name="connsiteY6" fmla="*/ 966791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764" h="906780" fill="none" extrusionOk="0">
                    <a:moveTo>
                      <a:pt x="406761" y="966791"/>
                    </a:moveTo>
                    <a:cubicBezTo>
                      <a:pt x="389448" y="896672"/>
                      <a:pt x="390874" y="855952"/>
                      <a:pt x="376902" y="806735"/>
                    </a:cubicBezTo>
                    <a:cubicBezTo>
                      <a:pt x="-265841" y="645597"/>
                      <a:pt x="11835" y="126377"/>
                      <a:pt x="697098" y="22244"/>
                    </a:cubicBezTo>
                    <a:cubicBezTo>
                      <a:pt x="924092" y="-19511"/>
                      <a:pt x="1177300" y="-28263"/>
                      <a:pt x="1451886" y="45890"/>
                    </a:cubicBezTo>
                    <a:cubicBezTo>
                      <a:pt x="2206704" y="274324"/>
                      <a:pt x="2151939" y="600934"/>
                      <a:pt x="1477496" y="855075"/>
                    </a:cubicBezTo>
                    <a:cubicBezTo>
                      <a:pt x="1231617" y="913776"/>
                      <a:pt x="996127" y="896446"/>
                      <a:pt x="717642" y="887430"/>
                    </a:cubicBezTo>
                    <a:cubicBezTo>
                      <a:pt x="567098" y="928516"/>
                      <a:pt x="550339" y="928078"/>
                      <a:pt x="406761" y="966791"/>
                    </a:cubicBezTo>
                    <a:close/>
                  </a:path>
                  <a:path w="2018764" h="906780" stroke="0" extrusionOk="0">
                    <a:moveTo>
                      <a:pt x="406761" y="966791"/>
                    </a:moveTo>
                    <a:cubicBezTo>
                      <a:pt x="392267" y="919018"/>
                      <a:pt x="383299" y="873218"/>
                      <a:pt x="376902" y="806735"/>
                    </a:cubicBezTo>
                    <a:cubicBezTo>
                      <a:pt x="-181771" y="589335"/>
                      <a:pt x="-56889" y="227186"/>
                      <a:pt x="697098" y="22244"/>
                    </a:cubicBezTo>
                    <a:cubicBezTo>
                      <a:pt x="945653" y="-692"/>
                      <a:pt x="1221434" y="-8521"/>
                      <a:pt x="1451886" y="45890"/>
                    </a:cubicBezTo>
                    <a:cubicBezTo>
                      <a:pt x="2169860" y="118372"/>
                      <a:pt x="2210769" y="701223"/>
                      <a:pt x="1477496" y="855075"/>
                    </a:cubicBezTo>
                    <a:cubicBezTo>
                      <a:pt x="1302130" y="896302"/>
                      <a:pt x="914609" y="894978"/>
                      <a:pt x="717642" y="887430"/>
                    </a:cubicBezTo>
                    <a:cubicBezTo>
                      <a:pt x="587361" y="931093"/>
                      <a:pt x="489889" y="942413"/>
                      <a:pt x="406761" y="966791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="" xmlns:ask="http://schemas.microsoft.com/office/drawing/2018/sketchyshapes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D107C7B-5D1C-4840-8089-9D99E093FC5A}"/>
                  </a:ext>
                </a:extLst>
              </p:cNvPr>
              <p:cNvSpPr/>
              <p:nvPr/>
            </p:nvSpPr>
            <p:spPr>
              <a:xfrm>
                <a:off x="9674666" y="5453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Nam: Tớ sẽ nói thật với mẹ.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0D96CB0-0858-4A10-98E5-F94D1EDB274E}"/>
                </a:ext>
              </a:extLst>
            </p:cNvPr>
            <p:cNvGrpSpPr/>
            <p:nvPr/>
          </p:nvGrpSpPr>
          <p:grpSpPr>
            <a:xfrm>
              <a:off x="5580297" y="4341779"/>
              <a:ext cx="2018764" cy="1200328"/>
              <a:chOff x="9609928" y="420298"/>
              <a:chExt cx="1926752" cy="974721"/>
            </a:xfrm>
          </p:grpSpPr>
          <p:sp>
            <p:nvSpPr>
              <p:cNvPr id="40" name="Speech Bubble: Oval 39">
                <a:extLst>
                  <a:ext uri="{FF2B5EF4-FFF2-40B4-BE49-F238E27FC236}">
                    <a16:creationId xmlns:a16="http://schemas.microsoft.com/office/drawing/2014/main" id="{B47DC9CD-13BC-4444-A02B-3423BCDFCD63}"/>
                  </a:ext>
                </a:extLst>
              </p:cNvPr>
              <p:cNvSpPr/>
              <p:nvPr/>
            </p:nvSpPr>
            <p:spPr>
              <a:xfrm flipH="1">
                <a:off x="9609928" y="420298"/>
                <a:ext cx="1926752" cy="906780"/>
              </a:xfrm>
              <a:custGeom>
                <a:avLst/>
                <a:gdLst>
                  <a:gd name="connsiteX0" fmla="*/ 406761 w 2018764"/>
                  <a:gd name="connsiteY0" fmla="*/ 1190563 h 1116662"/>
                  <a:gd name="connsiteX1" fmla="*/ 376902 w 2018764"/>
                  <a:gd name="connsiteY1" fmla="*/ 993461 h 1116662"/>
                  <a:gd name="connsiteX2" fmla="*/ 568979 w 2018764"/>
                  <a:gd name="connsiteY2" fmla="*/ 55947 h 1116662"/>
                  <a:gd name="connsiteX3" fmla="*/ 1460011 w 2018764"/>
                  <a:gd name="connsiteY3" fmla="*/ 58729 h 1116662"/>
                  <a:gd name="connsiteX4" fmla="*/ 1630248 w 2018764"/>
                  <a:gd name="connsiteY4" fmla="*/ 998548 h 1116662"/>
                  <a:gd name="connsiteX5" fmla="*/ 717642 w 2018764"/>
                  <a:gd name="connsiteY5" fmla="*/ 1092832 h 1116662"/>
                  <a:gd name="connsiteX6" fmla="*/ 406761 w 2018764"/>
                  <a:gd name="connsiteY6" fmla="*/ 1190563 h 111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764" h="1116662" fill="none" extrusionOk="0">
                    <a:moveTo>
                      <a:pt x="406761" y="1190563"/>
                    </a:moveTo>
                    <a:cubicBezTo>
                      <a:pt x="386434" y="1108025"/>
                      <a:pt x="396386" y="1062131"/>
                      <a:pt x="376902" y="993461"/>
                    </a:cubicBezTo>
                    <a:cubicBezTo>
                      <a:pt x="-231212" y="849249"/>
                      <a:pt x="22744" y="223359"/>
                      <a:pt x="568979" y="55947"/>
                    </a:cubicBezTo>
                    <a:cubicBezTo>
                      <a:pt x="782466" y="-36370"/>
                      <a:pt x="1171106" y="-23615"/>
                      <a:pt x="1460011" y="58729"/>
                    </a:cubicBezTo>
                    <a:cubicBezTo>
                      <a:pt x="2136351" y="314538"/>
                      <a:pt x="2201715" y="726729"/>
                      <a:pt x="1630248" y="998548"/>
                    </a:cubicBezTo>
                    <a:cubicBezTo>
                      <a:pt x="1316010" y="1127405"/>
                      <a:pt x="1058182" y="1118793"/>
                      <a:pt x="717642" y="1092832"/>
                    </a:cubicBezTo>
                    <a:cubicBezTo>
                      <a:pt x="616536" y="1115854"/>
                      <a:pt x="488167" y="1178583"/>
                      <a:pt x="406761" y="1190563"/>
                    </a:cubicBezTo>
                    <a:close/>
                  </a:path>
                  <a:path w="2018764" h="1116662" stroke="0" extrusionOk="0">
                    <a:moveTo>
                      <a:pt x="406761" y="1190563"/>
                    </a:moveTo>
                    <a:cubicBezTo>
                      <a:pt x="403969" y="1112734"/>
                      <a:pt x="389783" y="1060449"/>
                      <a:pt x="376902" y="993461"/>
                    </a:cubicBezTo>
                    <a:cubicBezTo>
                      <a:pt x="-138132" y="744514"/>
                      <a:pt x="-90054" y="315928"/>
                      <a:pt x="568979" y="55947"/>
                    </a:cubicBezTo>
                    <a:cubicBezTo>
                      <a:pt x="850158" y="1061"/>
                      <a:pt x="1198591" y="-29780"/>
                      <a:pt x="1460011" y="58729"/>
                    </a:cubicBezTo>
                    <a:cubicBezTo>
                      <a:pt x="2092618" y="131610"/>
                      <a:pt x="2215376" y="824718"/>
                      <a:pt x="1630248" y="998548"/>
                    </a:cubicBezTo>
                    <a:cubicBezTo>
                      <a:pt x="1385504" y="1106855"/>
                      <a:pt x="964459" y="1113215"/>
                      <a:pt x="717642" y="1092832"/>
                    </a:cubicBezTo>
                    <a:cubicBezTo>
                      <a:pt x="560990" y="1128141"/>
                      <a:pt x="468245" y="1158808"/>
                      <a:pt x="406761" y="1190563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="" xmlns:ask="http://schemas.microsoft.com/office/drawing/2018/sketchyshapes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C10A721-29A3-42C6-9D72-2201C8CACC42}"/>
                  </a:ext>
                </a:extLst>
              </p:cNvPr>
              <p:cNvSpPr/>
              <p:nvPr/>
            </p:nvSpPr>
            <p:spPr>
              <a:xfrm>
                <a:off x="9674665" y="471689"/>
                <a:ext cx="17972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Lần sau con không được về muộn nữa nhé.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D6BA984-14EC-472C-9716-51ADE7E09BDF}"/>
                </a:ext>
              </a:extLst>
            </p:cNvPr>
            <p:cNvGrpSpPr/>
            <p:nvPr/>
          </p:nvGrpSpPr>
          <p:grpSpPr>
            <a:xfrm>
              <a:off x="7678278" y="4840329"/>
              <a:ext cx="1537177" cy="1213396"/>
              <a:chOff x="9988408" y="530216"/>
              <a:chExt cx="1656186" cy="906940"/>
            </a:xfrm>
          </p:grpSpPr>
          <p:sp>
            <p:nvSpPr>
              <p:cNvPr id="43" name="Speech Bubble: Oval 42">
                <a:extLst>
                  <a:ext uri="{FF2B5EF4-FFF2-40B4-BE49-F238E27FC236}">
                    <a16:creationId xmlns:a16="http://schemas.microsoft.com/office/drawing/2014/main" id="{AB8AE106-1DD1-4215-94BA-7CE4E132D948}"/>
                  </a:ext>
                </a:extLst>
              </p:cNvPr>
              <p:cNvSpPr/>
              <p:nvPr/>
            </p:nvSpPr>
            <p:spPr>
              <a:xfrm flipH="1">
                <a:off x="9988410" y="530216"/>
                <a:ext cx="1580629" cy="897172"/>
              </a:xfrm>
              <a:custGeom>
                <a:avLst/>
                <a:gdLst>
                  <a:gd name="connsiteX0" fmla="*/ 1138710 w 1467050"/>
                  <a:gd name="connsiteY0" fmla="*/ 1289476 h 1200328"/>
                  <a:gd name="connsiteX1" fmla="*/ 919475 w 1467050"/>
                  <a:gd name="connsiteY1" fmla="*/ 1180724 h 1200328"/>
                  <a:gd name="connsiteX2" fmla="*/ 88523 w 1467050"/>
                  <a:gd name="connsiteY2" fmla="*/ 885982 h 1200328"/>
                  <a:gd name="connsiteX3" fmla="*/ 419816 w 1467050"/>
                  <a:gd name="connsiteY3" fmla="*/ 57655 h 1200328"/>
                  <a:gd name="connsiteX4" fmla="*/ 1280429 w 1467050"/>
                  <a:gd name="connsiteY4" fmla="*/ 200206 h 1200328"/>
                  <a:gd name="connsiteX5" fmla="*/ 1171742 w 1467050"/>
                  <a:gd name="connsiteY5" fmla="*/ 1081455 h 1200328"/>
                  <a:gd name="connsiteX6" fmla="*/ 1138710 w 1467050"/>
                  <a:gd name="connsiteY6" fmla="*/ 1289476 h 120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7050" h="1200328" fill="none" extrusionOk="0">
                    <a:moveTo>
                      <a:pt x="1138710" y="1289476"/>
                    </a:moveTo>
                    <a:cubicBezTo>
                      <a:pt x="1092237" y="1257158"/>
                      <a:pt x="1021303" y="1238940"/>
                      <a:pt x="919475" y="1180724"/>
                    </a:cubicBezTo>
                    <a:cubicBezTo>
                      <a:pt x="584238" y="1281394"/>
                      <a:pt x="311803" y="1123210"/>
                      <a:pt x="88523" y="885982"/>
                    </a:cubicBezTo>
                    <a:cubicBezTo>
                      <a:pt x="-208211" y="559578"/>
                      <a:pt x="-40785" y="158784"/>
                      <a:pt x="419816" y="57655"/>
                    </a:cubicBezTo>
                    <a:cubicBezTo>
                      <a:pt x="722705" y="-1350"/>
                      <a:pt x="1037744" y="-34276"/>
                      <a:pt x="1280429" y="200206"/>
                    </a:cubicBezTo>
                    <a:cubicBezTo>
                      <a:pt x="1476682" y="491290"/>
                      <a:pt x="1572045" y="816607"/>
                      <a:pt x="1171742" y="1081455"/>
                    </a:cubicBezTo>
                    <a:cubicBezTo>
                      <a:pt x="1164651" y="1137749"/>
                      <a:pt x="1161406" y="1197574"/>
                      <a:pt x="1138710" y="1289476"/>
                    </a:cubicBezTo>
                    <a:close/>
                  </a:path>
                  <a:path w="1467050" h="1200328" stroke="0" extrusionOk="0">
                    <a:moveTo>
                      <a:pt x="1138710" y="1289476"/>
                    </a:moveTo>
                    <a:cubicBezTo>
                      <a:pt x="1074840" y="1267253"/>
                      <a:pt x="1005107" y="1215263"/>
                      <a:pt x="919475" y="1180724"/>
                    </a:cubicBezTo>
                    <a:cubicBezTo>
                      <a:pt x="663274" y="1259708"/>
                      <a:pt x="250792" y="1143332"/>
                      <a:pt x="88523" y="885982"/>
                    </a:cubicBezTo>
                    <a:cubicBezTo>
                      <a:pt x="-113443" y="643405"/>
                      <a:pt x="79861" y="180753"/>
                      <a:pt x="419816" y="57655"/>
                    </a:cubicBezTo>
                    <a:cubicBezTo>
                      <a:pt x="710670" y="-66308"/>
                      <a:pt x="1063693" y="58004"/>
                      <a:pt x="1280429" y="200206"/>
                    </a:cubicBezTo>
                    <a:cubicBezTo>
                      <a:pt x="1623427" y="449922"/>
                      <a:pt x="1485745" y="855767"/>
                      <a:pt x="1171742" y="1081455"/>
                    </a:cubicBezTo>
                    <a:cubicBezTo>
                      <a:pt x="1151146" y="1172490"/>
                      <a:pt x="1149686" y="1203206"/>
                      <a:pt x="1138710" y="1289476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="" xmlns:ask="http://schemas.microsoft.com/office/drawing/2018/sketchyshapes" sd="601708552">
                      <a:prstGeom prst="wedgeEllipseCallout">
                        <a:avLst>
                          <a:gd name="adj1" fmla="val 27619"/>
                          <a:gd name="adj2" fmla="val 57427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69FDDE1-132F-40A0-BDDA-54203BF62209}"/>
                  </a:ext>
                </a:extLst>
              </p:cNvPr>
              <p:cNvSpPr/>
              <p:nvPr/>
            </p:nvSpPr>
            <p:spPr>
              <a:xfrm>
                <a:off x="9988408" y="632001"/>
                <a:ext cx="1656186" cy="805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Con xin </a:t>
                </a:r>
              </a:p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lỗi mẹ, lần sau tan học con sẽ   </a:t>
                </a:r>
              </a:p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   về ngay ạ.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EAEC857-4393-4A03-8D88-BE03D73A80E9}"/>
                </a:ext>
              </a:extLst>
            </p:cNvPr>
            <p:cNvGrpSpPr/>
            <p:nvPr/>
          </p:nvGrpSpPr>
          <p:grpSpPr>
            <a:xfrm>
              <a:off x="8367251" y="4581198"/>
              <a:ext cx="2788382" cy="740761"/>
              <a:chOff x="9609929" y="420298"/>
              <a:chExt cx="1926752" cy="1071217"/>
            </a:xfrm>
          </p:grpSpPr>
          <p:sp>
            <p:nvSpPr>
              <p:cNvPr id="46" name="Speech Bubble: Oval 45">
                <a:extLst>
                  <a:ext uri="{FF2B5EF4-FFF2-40B4-BE49-F238E27FC236}">
                    <a16:creationId xmlns:a16="http://schemas.microsoft.com/office/drawing/2014/main" id="{F3502AA1-49AC-4B5D-A0A7-D1157B0D1835}"/>
                  </a:ext>
                </a:extLst>
              </p:cNvPr>
              <p:cNvSpPr/>
              <p:nvPr/>
            </p:nvSpPr>
            <p:spPr>
              <a:xfrm flipH="1">
                <a:off x="9609929" y="420298"/>
                <a:ext cx="1926752" cy="1071217"/>
              </a:xfrm>
              <a:custGeom>
                <a:avLst/>
                <a:gdLst>
                  <a:gd name="connsiteX0" fmla="*/ 1561717 w 2788382"/>
                  <a:gd name="connsiteY0" fmla="*/ 1093104 h 740761"/>
                  <a:gd name="connsiteX1" fmla="*/ 1212787 w 2788382"/>
                  <a:gd name="connsiteY1" fmla="*/ 737612 h 740761"/>
                  <a:gd name="connsiteX2" fmla="*/ 184202 w 2788382"/>
                  <a:gd name="connsiteY2" fmla="*/ 186384 h 740761"/>
                  <a:gd name="connsiteX3" fmla="*/ 1335610 w 2788382"/>
                  <a:gd name="connsiteY3" fmla="*/ 326 h 740761"/>
                  <a:gd name="connsiteX4" fmla="*/ 2046740 w 2788382"/>
                  <a:gd name="connsiteY4" fmla="*/ 43073 h 740761"/>
                  <a:gd name="connsiteX5" fmla="*/ 1743830 w 2788382"/>
                  <a:gd name="connsiteY5" fmla="*/ 728925 h 740761"/>
                  <a:gd name="connsiteX6" fmla="*/ 1561717 w 2788382"/>
                  <a:gd name="connsiteY6" fmla="*/ 1093104 h 7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8382" h="740761" fill="none" extrusionOk="0">
                    <a:moveTo>
                      <a:pt x="1561717" y="1093104"/>
                    </a:moveTo>
                    <a:cubicBezTo>
                      <a:pt x="1401618" y="921082"/>
                      <a:pt x="1358456" y="911624"/>
                      <a:pt x="1212787" y="737612"/>
                    </a:cubicBezTo>
                    <a:cubicBezTo>
                      <a:pt x="224472" y="722047"/>
                      <a:pt x="-209690" y="405674"/>
                      <a:pt x="184202" y="186384"/>
                    </a:cubicBezTo>
                    <a:cubicBezTo>
                      <a:pt x="322101" y="51351"/>
                      <a:pt x="792685" y="-31282"/>
                      <a:pt x="1335610" y="326"/>
                    </a:cubicBezTo>
                    <a:cubicBezTo>
                      <a:pt x="1591091" y="47844"/>
                      <a:pt x="1809139" y="-14091"/>
                      <a:pt x="2046740" y="43073"/>
                    </a:cubicBezTo>
                    <a:cubicBezTo>
                      <a:pt x="3088508" y="226979"/>
                      <a:pt x="3049445" y="571041"/>
                      <a:pt x="1743830" y="728925"/>
                    </a:cubicBezTo>
                    <a:cubicBezTo>
                      <a:pt x="1682525" y="831580"/>
                      <a:pt x="1604260" y="963339"/>
                      <a:pt x="1561717" y="1093104"/>
                    </a:cubicBezTo>
                    <a:close/>
                  </a:path>
                  <a:path w="2788382" h="740761" stroke="0" extrusionOk="0">
                    <a:moveTo>
                      <a:pt x="1561717" y="1093104"/>
                    </a:moveTo>
                    <a:cubicBezTo>
                      <a:pt x="1397804" y="943529"/>
                      <a:pt x="1288891" y="826659"/>
                      <a:pt x="1212787" y="737612"/>
                    </a:cubicBezTo>
                    <a:cubicBezTo>
                      <a:pt x="313218" y="713855"/>
                      <a:pt x="-300049" y="504230"/>
                      <a:pt x="184202" y="186384"/>
                    </a:cubicBezTo>
                    <a:cubicBezTo>
                      <a:pt x="420797" y="129366"/>
                      <a:pt x="942869" y="-45646"/>
                      <a:pt x="1335610" y="326"/>
                    </a:cubicBezTo>
                    <a:cubicBezTo>
                      <a:pt x="1568684" y="-51404"/>
                      <a:pt x="1828143" y="21842"/>
                      <a:pt x="2046740" y="43073"/>
                    </a:cubicBezTo>
                    <a:cubicBezTo>
                      <a:pt x="3220558" y="189685"/>
                      <a:pt x="2920296" y="617709"/>
                      <a:pt x="1743830" y="728925"/>
                    </a:cubicBezTo>
                    <a:cubicBezTo>
                      <a:pt x="1673451" y="827820"/>
                      <a:pt x="1637711" y="944004"/>
                      <a:pt x="1561717" y="1093104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="" xmlns:ask="http://schemas.microsoft.com/office/drawing/2018/sketchyshapes" sd="601708552">
                      <a:prstGeom prst="wedgeEllipseCallout">
                        <a:avLst>
                          <a:gd name="adj1" fmla="val 6008"/>
                          <a:gd name="adj2" fmla="val 9756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4AE5971-E99E-43F5-8824-C01A7A8C1848}"/>
                  </a:ext>
                </a:extLst>
              </p:cNvPr>
              <p:cNvSpPr/>
              <p:nvPr/>
            </p:nvSpPr>
            <p:spPr>
              <a:xfrm>
                <a:off x="9674665" y="471689"/>
                <a:ext cx="1797276" cy="918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Cô giáo có giao bài đâu mà cậu lại nói vậy!</a:t>
                </a: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374B2F4-7312-4E09-9EE8-8DDE0F4CD2B3}"/>
              </a:ext>
            </a:extLst>
          </p:cNvPr>
          <p:cNvSpPr txBox="1"/>
          <p:nvPr/>
        </p:nvSpPr>
        <p:spPr>
          <a:xfrm flipH="1">
            <a:off x="546193" y="2681519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Vì Nam đã nhận lỗi và hứa sẽ sửa lỗi. Còn Huy thì nói dối bố.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981ED4-9854-4DA6-8B88-5A9BDB4E8957}"/>
              </a:ext>
            </a:extLst>
          </p:cNvPr>
          <p:cNvSpPr txBox="1"/>
          <p:nvPr/>
        </p:nvSpPr>
        <p:spPr>
          <a:xfrm flipH="1">
            <a:off x="546192" y="3368319"/>
            <a:ext cx="4988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Biết nhận lỗi và sửa lỗi sẽ mang lại điều gì?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E0E17F-32E5-4E9C-8D56-BB1122175C02}"/>
              </a:ext>
            </a:extLst>
          </p:cNvPr>
          <p:cNvSpPr txBox="1"/>
          <p:nvPr/>
        </p:nvSpPr>
        <p:spPr>
          <a:xfrm flipH="1">
            <a:off x="524275" y="4098504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Biết nhận lỗi và sửa lỗi sẽ được mọi người tin tưởng.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33F1E7-BDE5-415B-9A57-4332E798A2DD}"/>
              </a:ext>
            </a:extLst>
          </p:cNvPr>
          <p:cNvSpPr txBox="1"/>
          <p:nvPr/>
        </p:nvSpPr>
        <p:spPr>
          <a:xfrm flipH="1">
            <a:off x="568058" y="4784322"/>
            <a:ext cx="4988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Nếu không biết nhận lỗi và sửa lỗi, điều gì sẽ xảy ra?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42E83C-50C5-4C91-9484-A19DA3CFDE35}"/>
              </a:ext>
            </a:extLst>
          </p:cNvPr>
          <p:cNvSpPr txBox="1"/>
          <p:nvPr/>
        </p:nvSpPr>
        <p:spPr>
          <a:xfrm flipH="1">
            <a:off x="558153" y="5566622"/>
            <a:ext cx="6000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Không biết nhận lỗi và sửa lỗi thì sẽ luôn lo lắng, khiến mọi người không tin tưởng mình.</a:t>
            </a:r>
            <a:endParaRPr lang="vi-VN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6: Nhận lỗi và sửa lỗi (Tiết 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8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A62E59-A5C1-4C72-AD1E-99EA7AEB8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735" y="1871310"/>
            <a:ext cx="4676775" cy="26860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2D2A5-A2ED-4463-9149-AEF51E718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490" y="3569007"/>
            <a:ext cx="4562475" cy="27717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5909505" y="1960436"/>
            <a:ext cx="5781888" cy="1384995"/>
            <a:chOff x="5909505" y="1960436"/>
            <a:chExt cx="5781888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53180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Nga dùng bút sáp vẽ lên tường nhà. Khi mẹ nhắc nhở, Nga nói: “Con vẽ như vậy có sao đâu ạ!”.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17095" y="4755128"/>
            <a:ext cx="5687580" cy="1384995"/>
            <a:chOff x="517095" y="4755128"/>
            <a:chExt cx="5687580" cy="1384995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522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Hải làm gãy ngòi bút chì của Lan. Hải đã xin lỗi và gọt bút chì trả lại cho bạn.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320388" y="318555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189026" y="312766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6CC6D34-6720-4C0D-859D-72CBBF7CC427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3" y="517218"/>
            <a:ext cx="735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Thực hành nói lời xin lỗi trong tình huống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3A45C-C923-4A44-9628-9863397CF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491" y="2366792"/>
            <a:ext cx="7796512" cy="4194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4A46A5-BF94-4EF8-B5B7-AE00CEBB71D5}"/>
              </a:ext>
            </a:extLst>
          </p:cNvPr>
          <p:cNvSpPr/>
          <p:nvPr/>
        </p:nvSpPr>
        <p:spPr>
          <a:xfrm>
            <a:off x="778213" y="1712426"/>
            <a:ext cx="1087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Sáng nay, em hẹn mang trả quyển truyện cho Huy nhưng lại quên.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7614B2-32F4-447B-824E-50D7DCEF054E}"/>
              </a:ext>
            </a:extLst>
          </p:cNvPr>
          <p:cNvGrpSpPr/>
          <p:nvPr/>
        </p:nvGrpSpPr>
        <p:grpSpPr>
          <a:xfrm>
            <a:off x="7235568" y="2362118"/>
            <a:ext cx="3851936" cy="1080263"/>
            <a:chOff x="7535821" y="2252934"/>
            <a:chExt cx="3851936" cy="1080263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BEAE642C-61BF-4063-939A-E0423C46ADA8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9A5754-7CC7-4C70-9E39-6571165A551B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Ôi! Hôm nay tớ định hẹn cậu để trả truyện mà tớ lại để quên ở nhà mất rồi!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B29D33-C144-4976-A164-EE2FA18E127E}"/>
              </a:ext>
            </a:extLst>
          </p:cNvPr>
          <p:cNvGrpSpPr/>
          <p:nvPr/>
        </p:nvGrpSpPr>
        <p:grpSpPr>
          <a:xfrm>
            <a:off x="1897490" y="2504291"/>
            <a:ext cx="2432406" cy="1070050"/>
            <a:chOff x="8955351" y="2252934"/>
            <a:chExt cx="2432406" cy="107005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F5F03902-93E7-4F7B-8473-678AAE848426}"/>
                </a:ext>
              </a:extLst>
            </p:cNvPr>
            <p:cNvSpPr/>
            <p:nvPr/>
          </p:nvSpPr>
          <p:spPr>
            <a:xfrm>
              <a:off x="8955351" y="2252934"/>
              <a:ext cx="2432406" cy="1070050"/>
            </a:xfrm>
            <a:custGeom>
              <a:avLst/>
              <a:gdLst>
                <a:gd name="connsiteX0" fmla="*/ 0 w 2432406"/>
                <a:gd name="connsiteY0" fmla="*/ 178345 h 1070050"/>
                <a:gd name="connsiteX1" fmla="*/ 178345 w 2432406"/>
                <a:gd name="connsiteY1" fmla="*/ 0 h 1070050"/>
                <a:gd name="connsiteX2" fmla="*/ 616676 w 2432406"/>
                <a:gd name="connsiteY2" fmla="*/ 0 h 1070050"/>
                <a:gd name="connsiteX3" fmla="*/ 1055007 w 2432406"/>
                <a:gd name="connsiteY3" fmla="*/ 0 h 1070050"/>
                <a:gd name="connsiteX4" fmla="*/ 1418904 w 2432406"/>
                <a:gd name="connsiteY4" fmla="*/ 0 h 1070050"/>
                <a:gd name="connsiteX5" fmla="*/ 1418904 w 2432406"/>
                <a:gd name="connsiteY5" fmla="*/ 0 h 1070050"/>
                <a:gd name="connsiteX6" fmla="*/ 1704711 w 2432406"/>
                <a:gd name="connsiteY6" fmla="*/ 0 h 1070050"/>
                <a:gd name="connsiteX7" fmla="*/ 2027005 w 2432406"/>
                <a:gd name="connsiteY7" fmla="*/ 0 h 1070050"/>
                <a:gd name="connsiteX8" fmla="*/ 2254061 w 2432406"/>
                <a:gd name="connsiteY8" fmla="*/ 0 h 1070050"/>
                <a:gd name="connsiteX9" fmla="*/ 2432406 w 2432406"/>
                <a:gd name="connsiteY9" fmla="*/ 178345 h 1070050"/>
                <a:gd name="connsiteX10" fmla="*/ 2432406 w 2432406"/>
                <a:gd name="connsiteY10" fmla="*/ 624196 h 1070050"/>
                <a:gd name="connsiteX11" fmla="*/ 2432406 w 2432406"/>
                <a:gd name="connsiteY11" fmla="*/ 624196 h 1070050"/>
                <a:gd name="connsiteX12" fmla="*/ 2432406 w 2432406"/>
                <a:gd name="connsiteY12" fmla="*/ 891708 h 1070050"/>
                <a:gd name="connsiteX13" fmla="*/ 2432406 w 2432406"/>
                <a:gd name="connsiteY13" fmla="*/ 891705 h 1070050"/>
                <a:gd name="connsiteX14" fmla="*/ 2254061 w 2432406"/>
                <a:gd name="connsiteY14" fmla="*/ 1070050 h 1070050"/>
                <a:gd name="connsiteX15" fmla="*/ 2027005 w 2432406"/>
                <a:gd name="connsiteY15" fmla="*/ 1070050 h 1070050"/>
                <a:gd name="connsiteX16" fmla="*/ 2194906 w 2432406"/>
                <a:gd name="connsiteY16" fmla="*/ 1457729 h 1070050"/>
                <a:gd name="connsiteX17" fmla="*/ 1806905 w 2432406"/>
                <a:gd name="connsiteY17" fmla="*/ 1263890 h 1070050"/>
                <a:gd name="connsiteX18" fmla="*/ 1418904 w 2432406"/>
                <a:gd name="connsiteY18" fmla="*/ 1070050 h 1070050"/>
                <a:gd name="connsiteX19" fmla="*/ 980573 w 2432406"/>
                <a:gd name="connsiteY19" fmla="*/ 1070050 h 1070050"/>
                <a:gd name="connsiteX20" fmla="*/ 554648 w 2432406"/>
                <a:gd name="connsiteY20" fmla="*/ 1070050 h 1070050"/>
                <a:gd name="connsiteX21" fmla="*/ 178345 w 2432406"/>
                <a:gd name="connsiteY21" fmla="*/ 1070050 h 1070050"/>
                <a:gd name="connsiteX22" fmla="*/ 0 w 2432406"/>
                <a:gd name="connsiteY22" fmla="*/ 891705 h 1070050"/>
                <a:gd name="connsiteX23" fmla="*/ 0 w 2432406"/>
                <a:gd name="connsiteY23" fmla="*/ 891708 h 1070050"/>
                <a:gd name="connsiteX24" fmla="*/ 0 w 2432406"/>
                <a:gd name="connsiteY24" fmla="*/ 624196 h 1070050"/>
                <a:gd name="connsiteX25" fmla="*/ 0 w 2432406"/>
                <a:gd name="connsiteY25" fmla="*/ 624196 h 1070050"/>
                <a:gd name="connsiteX26" fmla="*/ 0 w 2432406"/>
                <a:gd name="connsiteY26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2406" h="1070050" fill="none" extrusionOk="0">
                  <a:moveTo>
                    <a:pt x="0" y="178345"/>
                  </a:moveTo>
                  <a:cubicBezTo>
                    <a:pt x="4545" y="77987"/>
                    <a:pt x="81905" y="-368"/>
                    <a:pt x="178345" y="0"/>
                  </a:cubicBezTo>
                  <a:cubicBezTo>
                    <a:pt x="362283" y="-46474"/>
                    <a:pt x="432615" y="22767"/>
                    <a:pt x="616676" y="0"/>
                  </a:cubicBezTo>
                  <a:cubicBezTo>
                    <a:pt x="800737" y="-22767"/>
                    <a:pt x="886370" y="16876"/>
                    <a:pt x="1055007" y="0"/>
                  </a:cubicBezTo>
                  <a:cubicBezTo>
                    <a:pt x="1223644" y="-16876"/>
                    <a:pt x="1343736" y="28957"/>
                    <a:pt x="1418904" y="0"/>
                  </a:cubicBezTo>
                  <a:lnTo>
                    <a:pt x="1418904" y="0"/>
                  </a:lnTo>
                  <a:cubicBezTo>
                    <a:pt x="1534168" y="-11953"/>
                    <a:pt x="1587942" y="4252"/>
                    <a:pt x="1704711" y="0"/>
                  </a:cubicBezTo>
                  <a:cubicBezTo>
                    <a:pt x="1821480" y="-4252"/>
                    <a:pt x="1949917" y="4802"/>
                    <a:pt x="2027005" y="0"/>
                  </a:cubicBezTo>
                  <a:cubicBezTo>
                    <a:pt x="2077593" y="-26200"/>
                    <a:pt x="2181173" y="13928"/>
                    <a:pt x="2254061" y="0"/>
                  </a:cubicBezTo>
                  <a:cubicBezTo>
                    <a:pt x="2378430" y="6167"/>
                    <a:pt x="2425418" y="59578"/>
                    <a:pt x="2432406" y="178345"/>
                  </a:cubicBezTo>
                  <a:cubicBezTo>
                    <a:pt x="2469548" y="354569"/>
                    <a:pt x="2398154" y="470564"/>
                    <a:pt x="2432406" y="624196"/>
                  </a:cubicBezTo>
                  <a:lnTo>
                    <a:pt x="2432406" y="624196"/>
                  </a:lnTo>
                  <a:cubicBezTo>
                    <a:pt x="2458113" y="680160"/>
                    <a:pt x="2429251" y="809156"/>
                    <a:pt x="2432406" y="891708"/>
                  </a:cubicBezTo>
                  <a:lnTo>
                    <a:pt x="2432406" y="891705"/>
                  </a:lnTo>
                  <a:cubicBezTo>
                    <a:pt x="2436789" y="990701"/>
                    <a:pt x="2351791" y="1079206"/>
                    <a:pt x="2254061" y="1070050"/>
                  </a:cubicBezTo>
                  <a:cubicBezTo>
                    <a:pt x="2162187" y="1084618"/>
                    <a:pt x="2139264" y="1060285"/>
                    <a:pt x="2027005" y="1070050"/>
                  </a:cubicBezTo>
                  <a:cubicBezTo>
                    <a:pt x="2120609" y="1179336"/>
                    <a:pt x="2085865" y="1327760"/>
                    <a:pt x="2194906" y="1457729"/>
                  </a:cubicBezTo>
                  <a:cubicBezTo>
                    <a:pt x="2065565" y="1417458"/>
                    <a:pt x="1967360" y="1293726"/>
                    <a:pt x="1806905" y="1263890"/>
                  </a:cubicBezTo>
                  <a:cubicBezTo>
                    <a:pt x="1646450" y="1234053"/>
                    <a:pt x="1556182" y="1136771"/>
                    <a:pt x="1418904" y="1070050"/>
                  </a:cubicBezTo>
                  <a:cubicBezTo>
                    <a:pt x="1226479" y="1120157"/>
                    <a:pt x="1186885" y="1053450"/>
                    <a:pt x="980573" y="1070050"/>
                  </a:cubicBezTo>
                  <a:cubicBezTo>
                    <a:pt x="774261" y="1086650"/>
                    <a:pt x="760694" y="1065325"/>
                    <a:pt x="554648" y="1070050"/>
                  </a:cubicBezTo>
                  <a:cubicBezTo>
                    <a:pt x="348602" y="1074775"/>
                    <a:pt x="350466" y="1049465"/>
                    <a:pt x="178345" y="1070050"/>
                  </a:cubicBezTo>
                  <a:cubicBezTo>
                    <a:pt x="74053" y="1077110"/>
                    <a:pt x="2555" y="1016633"/>
                    <a:pt x="0" y="891705"/>
                  </a:cubicBezTo>
                  <a:lnTo>
                    <a:pt x="0" y="891708"/>
                  </a:lnTo>
                  <a:cubicBezTo>
                    <a:pt x="-10043" y="761569"/>
                    <a:pt x="29339" y="757588"/>
                    <a:pt x="0" y="624196"/>
                  </a:cubicBezTo>
                  <a:lnTo>
                    <a:pt x="0" y="624196"/>
                  </a:lnTo>
                  <a:cubicBezTo>
                    <a:pt x="-52324" y="443324"/>
                    <a:pt x="52519" y="289568"/>
                    <a:pt x="0" y="178345"/>
                  </a:cubicBezTo>
                  <a:close/>
                </a:path>
                <a:path w="243240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39846" y="-15169"/>
                    <a:pt x="513087" y="732"/>
                    <a:pt x="616676" y="0"/>
                  </a:cubicBezTo>
                  <a:cubicBezTo>
                    <a:pt x="720265" y="-732"/>
                    <a:pt x="935198" y="29689"/>
                    <a:pt x="1042601" y="0"/>
                  </a:cubicBezTo>
                  <a:cubicBezTo>
                    <a:pt x="1150005" y="-29689"/>
                    <a:pt x="1287511" y="5823"/>
                    <a:pt x="1418904" y="0"/>
                  </a:cubicBezTo>
                  <a:lnTo>
                    <a:pt x="1418904" y="0"/>
                  </a:lnTo>
                  <a:cubicBezTo>
                    <a:pt x="1552778" y="-11189"/>
                    <a:pt x="1632173" y="22085"/>
                    <a:pt x="1722955" y="0"/>
                  </a:cubicBezTo>
                  <a:cubicBezTo>
                    <a:pt x="1813737" y="-22085"/>
                    <a:pt x="1902389" y="17153"/>
                    <a:pt x="2027005" y="0"/>
                  </a:cubicBezTo>
                  <a:cubicBezTo>
                    <a:pt x="2089628" y="-4790"/>
                    <a:pt x="2189025" y="18913"/>
                    <a:pt x="2254061" y="0"/>
                  </a:cubicBezTo>
                  <a:cubicBezTo>
                    <a:pt x="2376762" y="-4267"/>
                    <a:pt x="2440992" y="104423"/>
                    <a:pt x="2432406" y="178345"/>
                  </a:cubicBezTo>
                  <a:cubicBezTo>
                    <a:pt x="2441975" y="370510"/>
                    <a:pt x="2407590" y="481629"/>
                    <a:pt x="2432406" y="624196"/>
                  </a:cubicBezTo>
                  <a:lnTo>
                    <a:pt x="2432406" y="624196"/>
                  </a:lnTo>
                  <a:cubicBezTo>
                    <a:pt x="2440602" y="694177"/>
                    <a:pt x="2425354" y="824383"/>
                    <a:pt x="2432406" y="891708"/>
                  </a:cubicBezTo>
                  <a:lnTo>
                    <a:pt x="2432406" y="891705"/>
                  </a:lnTo>
                  <a:cubicBezTo>
                    <a:pt x="2427328" y="989881"/>
                    <a:pt x="2356357" y="1068529"/>
                    <a:pt x="2254061" y="1070050"/>
                  </a:cubicBezTo>
                  <a:cubicBezTo>
                    <a:pt x="2159622" y="1074620"/>
                    <a:pt x="2135876" y="1062463"/>
                    <a:pt x="2027005" y="1070050"/>
                  </a:cubicBezTo>
                  <a:cubicBezTo>
                    <a:pt x="2119968" y="1258682"/>
                    <a:pt x="2156864" y="1382033"/>
                    <a:pt x="2194906" y="1457729"/>
                  </a:cubicBezTo>
                  <a:cubicBezTo>
                    <a:pt x="2015146" y="1368155"/>
                    <a:pt x="1980008" y="1308261"/>
                    <a:pt x="1791385" y="1256136"/>
                  </a:cubicBezTo>
                  <a:cubicBezTo>
                    <a:pt x="1602762" y="1204011"/>
                    <a:pt x="1583807" y="1104116"/>
                    <a:pt x="1418904" y="1070050"/>
                  </a:cubicBezTo>
                  <a:cubicBezTo>
                    <a:pt x="1299913" y="1086613"/>
                    <a:pt x="1131912" y="1034285"/>
                    <a:pt x="1042601" y="1070050"/>
                  </a:cubicBezTo>
                  <a:cubicBezTo>
                    <a:pt x="953290" y="1105815"/>
                    <a:pt x="776857" y="1052254"/>
                    <a:pt x="666298" y="1070050"/>
                  </a:cubicBezTo>
                  <a:cubicBezTo>
                    <a:pt x="555739" y="1087846"/>
                    <a:pt x="319598" y="1028808"/>
                    <a:pt x="178345" y="1070050"/>
                  </a:cubicBezTo>
                  <a:cubicBezTo>
                    <a:pt x="61822" y="1082067"/>
                    <a:pt x="-2783" y="985266"/>
                    <a:pt x="0" y="891705"/>
                  </a:cubicBezTo>
                  <a:lnTo>
                    <a:pt x="0" y="891708"/>
                  </a:lnTo>
                  <a:cubicBezTo>
                    <a:pt x="-29186" y="774488"/>
                    <a:pt x="26507" y="700508"/>
                    <a:pt x="0" y="624196"/>
                  </a:cubicBezTo>
                  <a:lnTo>
                    <a:pt x="0" y="624196"/>
                  </a:lnTo>
                  <a:cubicBezTo>
                    <a:pt x="-14684" y="448386"/>
                    <a:pt x="7888" y="369995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4122487644">
                    <a:prstGeom prst="wedgeRoundRectCallout">
                      <a:avLst>
                        <a:gd name="adj1" fmla="val 40236"/>
                        <a:gd name="adj2" fmla="val 86230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E4DE1-B3FF-454A-971C-C0344C635E0A}"/>
                </a:ext>
              </a:extLst>
            </p:cNvPr>
            <p:cNvSpPr txBox="1"/>
            <p:nvPr/>
          </p:nvSpPr>
          <p:spPr>
            <a:xfrm>
              <a:off x="8955351" y="2290238"/>
              <a:ext cx="24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Không sao đâu, hôm khác cậu trả tớ cũng được nhé!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AD1A8F-83FB-4846-B215-BAC18521E4BE}"/>
              </a:ext>
            </a:extLst>
          </p:cNvPr>
          <p:cNvGrpSpPr/>
          <p:nvPr/>
        </p:nvGrpSpPr>
        <p:grpSpPr>
          <a:xfrm>
            <a:off x="7235568" y="2369193"/>
            <a:ext cx="3851936" cy="1080263"/>
            <a:chOff x="7535821" y="2252934"/>
            <a:chExt cx="3851936" cy="1080263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A3E75214-197D-4563-B21E-5F504133EADC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6EBD34-4627-4D2F-B5B7-5444291F9CF0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Ừ, xin lỗi cậu nhé. Tớ đãng trí quá! Hẹn cậu ngày mai nhé, nhất định tớ sẽ mang trả cậu!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08EDCB6-C7C7-4DFA-801B-CCC806175156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76139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76139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808495" y="2167677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272320" y="2162124"/>
            <a:ext cx="376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giờ học, Quang trêu Thắng, quay xuống lấy sách của bạn. Thắng nhổm người lên lấy lại quyển sách.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28BE8-837D-4F0D-9695-709302DB755D}"/>
              </a:ext>
            </a:extLst>
          </p:cNvPr>
          <p:cNvGrpSpPr/>
          <p:nvPr/>
        </p:nvGrpSpPr>
        <p:grpSpPr>
          <a:xfrm>
            <a:off x="5128591" y="1402171"/>
            <a:ext cx="5791088" cy="4926902"/>
            <a:chOff x="5161383" y="1127309"/>
            <a:chExt cx="5791088" cy="49269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90A220-A905-40DA-8AD9-EF79BCA4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1383" y="1140561"/>
              <a:ext cx="5791088" cy="4913650"/>
            </a:xfrm>
            <a:prstGeom prst="rect">
              <a:avLst/>
            </a:prstGeom>
          </p:spPr>
        </p:pic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05336549-B8F8-4734-AC1A-43C1BD59DED7}"/>
                </a:ext>
              </a:extLst>
            </p:cNvPr>
            <p:cNvSpPr/>
            <p:nvPr/>
          </p:nvSpPr>
          <p:spPr>
            <a:xfrm>
              <a:off x="6175512" y="1127309"/>
              <a:ext cx="2549619" cy="1441406"/>
            </a:xfrm>
            <a:custGeom>
              <a:avLst/>
              <a:gdLst>
                <a:gd name="connsiteX0" fmla="*/ 743647 w 2549619"/>
                <a:gd name="connsiteY0" fmla="*/ 1621582 h 1441406"/>
                <a:gd name="connsiteX1" fmla="*/ 648329 w 2549619"/>
                <a:gd name="connsiteY1" fmla="*/ 1348375 h 1441406"/>
                <a:gd name="connsiteX2" fmla="*/ 509034 w 2549619"/>
                <a:gd name="connsiteY2" fmla="*/ 144518 h 1441406"/>
                <a:gd name="connsiteX3" fmla="*/ 1655615 w 2549619"/>
                <a:gd name="connsiteY3" fmla="*/ 32906 h 1441406"/>
                <a:gd name="connsiteX4" fmla="*/ 2329746 w 2549619"/>
                <a:gd name="connsiteY4" fmla="*/ 1125327 h 1441406"/>
                <a:gd name="connsiteX5" fmla="*/ 1109855 w 2549619"/>
                <a:gd name="connsiteY5" fmla="*/ 1435347 h 1441406"/>
                <a:gd name="connsiteX6" fmla="*/ 743647 w 2549619"/>
                <a:gd name="connsiteY6" fmla="*/ 1621582 h 144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9619" h="1441406" fill="none" extrusionOk="0">
                  <a:moveTo>
                    <a:pt x="743647" y="1621582"/>
                  </a:moveTo>
                  <a:cubicBezTo>
                    <a:pt x="713863" y="1495748"/>
                    <a:pt x="679067" y="1445065"/>
                    <a:pt x="648329" y="1348375"/>
                  </a:cubicBezTo>
                  <a:cubicBezTo>
                    <a:pt x="-169540" y="1155513"/>
                    <a:pt x="-175473" y="451987"/>
                    <a:pt x="509034" y="144518"/>
                  </a:cubicBezTo>
                  <a:cubicBezTo>
                    <a:pt x="797981" y="-4487"/>
                    <a:pt x="1188417" y="-79812"/>
                    <a:pt x="1655615" y="32906"/>
                  </a:cubicBezTo>
                  <a:cubicBezTo>
                    <a:pt x="2495953" y="325864"/>
                    <a:pt x="2776135" y="679090"/>
                    <a:pt x="2329746" y="1125327"/>
                  </a:cubicBezTo>
                  <a:cubicBezTo>
                    <a:pt x="2006709" y="1366995"/>
                    <a:pt x="1628957" y="1429450"/>
                    <a:pt x="1109855" y="1435347"/>
                  </a:cubicBezTo>
                  <a:cubicBezTo>
                    <a:pt x="974596" y="1512224"/>
                    <a:pt x="817985" y="1585674"/>
                    <a:pt x="743647" y="1621582"/>
                  </a:cubicBezTo>
                  <a:close/>
                </a:path>
                <a:path w="2549619" h="1441406" stroke="0" extrusionOk="0">
                  <a:moveTo>
                    <a:pt x="743647" y="1621582"/>
                  </a:moveTo>
                  <a:cubicBezTo>
                    <a:pt x="714231" y="1562805"/>
                    <a:pt x="694298" y="1443379"/>
                    <a:pt x="648329" y="1348375"/>
                  </a:cubicBezTo>
                  <a:cubicBezTo>
                    <a:pt x="-98600" y="1099693"/>
                    <a:pt x="-211268" y="614549"/>
                    <a:pt x="509034" y="144518"/>
                  </a:cubicBezTo>
                  <a:cubicBezTo>
                    <a:pt x="835356" y="74570"/>
                    <a:pt x="1276241" y="-43765"/>
                    <a:pt x="1655615" y="32906"/>
                  </a:cubicBezTo>
                  <a:cubicBezTo>
                    <a:pt x="2430869" y="36499"/>
                    <a:pt x="2809388" y="796482"/>
                    <a:pt x="2329746" y="1125327"/>
                  </a:cubicBezTo>
                  <a:cubicBezTo>
                    <a:pt x="2094775" y="1342312"/>
                    <a:pt x="1567886" y="1461241"/>
                    <a:pt x="1109855" y="1435347"/>
                  </a:cubicBezTo>
                  <a:cubicBezTo>
                    <a:pt x="1008089" y="1481646"/>
                    <a:pt x="919232" y="1520991"/>
                    <a:pt x="743647" y="1621582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="" xmlns:ask="http://schemas.microsoft.com/office/drawing/2018/sketchyshapes" sd="601708552">
                    <a:prstGeom prst="wedgeEllipseCallo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F1F2AA-E040-4B30-A68D-4B824DE99BF5}"/>
                </a:ext>
              </a:extLst>
            </p:cNvPr>
            <p:cNvSpPr/>
            <p:nvPr/>
          </p:nvSpPr>
          <p:spPr>
            <a:xfrm>
              <a:off x="6207420" y="1402171"/>
              <a:ext cx="24209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Cô nhắc nhở bạn Thắng.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4A590E0-DAD8-4767-8595-E4777C29684E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660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44</cp:revision>
  <dcterms:created xsi:type="dcterms:W3CDTF">2021-06-11T02:39:36Z</dcterms:created>
  <dcterms:modified xsi:type="dcterms:W3CDTF">2024-11-22T04:37:48Z</dcterms:modified>
</cp:coreProperties>
</file>