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4"/>
  </p:notesMasterIdLst>
  <p:handoutMasterIdLst>
    <p:handoutMasterId r:id="rId25"/>
  </p:handoutMasterIdLst>
  <p:sldIdLst>
    <p:sldId id="2007577112" r:id="rId4"/>
    <p:sldId id="2007577109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007577095" r:id="rId16"/>
    <p:sldId id="2007577096" r:id="rId17"/>
    <p:sldId id="2007577099" r:id="rId18"/>
    <p:sldId id="2007577110" r:id="rId19"/>
    <p:sldId id="2007577111" r:id="rId20"/>
    <p:sldId id="2007577097" r:id="rId21"/>
    <p:sldId id="2007577101" r:id="rId22"/>
    <p:sldId id="34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4" Type="http://schemas.openxmlformats.org/officeDocument/2006/relationships/image" Target="../media/image31.jp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1)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 : BẢNG CỘNG QUA 10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CỘNG, PHÉP TRỪ 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46800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485</Words>
  <Application>Microsoft Office PowerPoint</Application>
  <PresentationFormat>Widescreen</PresentationFormat>
  <Paragraphs>128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等线</vt:lpstr>
      <vt:lpstr>黑体</vt:lpstr>
      <vt:lpstr>Times New Roman</vt:lpstr>
      <vt:lpstr>Office Theme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16</cp:revision>
  <dcterms:created xsi:type="dcterms:W3CDTF">2021-07-24T01:07:49Z</dcterms:created>
  <dcterms:modified xsi:type="dcterms:W3CDTF">2021-09-30T06:54:28Z</dcterms:modified>
</cp:coreProperties>
</file>