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  <p:sldMasterId id="2147483706" r:id="rId5"/>
    <p:sldMasterId id="2147483718" r:id="rId6"/>
  </p:sldMasterIdLst>
  <p:notesMasterIdLst>
    <p:notesMasterId r:id="rId24"/>
  </p:notesMasterIdLst>
  <p:sldIdLst>
    <p:sldId id="579" r:id="rId7"/>
    <p:sldId id="276" r:id="rId8"/>
    <p:sldId id="266" r:id="rId9"/>
    <p:sldId id="285" r:id="rId10"/>
    <p:sldId id="563" r:id="rId11"/>
    <p:sldId id="572" r:id="rId12"/>
    <p:sldId id="564" r:id="rId13"/>
    <p:sldId id="565" r:id="rId14"/>
    <p:sldId id="573" r:id="rId15"/>
    <p:sldId id="578" r:id="rId16"/>
    <p:sldId id="574" r:id="rId17"/>
    <p:sldId id="293" r:id="rId18"/>
    <p:sldId id="575" r:id="rId19"/>
    <p:sldId id="576" r:id="rId20"/>
    <p:sldId id="271" r:id="rId21"/>
    <p:sldId id="272" r:id="rId22"/>
    <p:sldId id="5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8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81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2024/10/6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2024/10/6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30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2024/10/6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964836" y="2565709"/>
            <a:ext cx="26616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Trả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lời</a:t>
            </a:r>
            <a:endParaRPr kumimoji="0" lang="en-US" sz="6000" b="1" i="0" u="none" strike="noStrike" kern="1200" cap="none" spc="0" normalizeH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câu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华文楷体" panose="02010600040101010101" pitchFamily="2" charset="-122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29305" y="1089361"/>
            <a:ext cx="8711565" cy="744206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51467" y="1584590"/>
            <a:ext cx="6861278" cy="6505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0200" y="2252841"/>
            <a:ext cx="9207500" cy="8589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Tìm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câu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vật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khi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dạy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bài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51467" y="29066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thoảng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nhài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ghé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lớp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40963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4420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52006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9965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mình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3D65C-B023-4D7E-A45A-301225AE436C}"/>
              </a:ext>
            </a:extLst>
          </p:cNvPr>
          <p:cNvSpPr txBox="1"/>
          <p:nvPr/>
        </p:nvSpPr>
        <p:spPr>
          <a:xfrm>
            <a:off x="2915246" y="151854"/>
            <a:ext cx="83318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lòng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khổ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thơ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thích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E6E3A2-A332-40FE-9739-06AFDBC68E4F}"/>
              </a:ext>
            </a:extLst>
          </p:cNvPr>
          <p:cNvGrpSpPr/>
          <p:nvPr/>
        </p:nvGrpSpPr>
        <p:grpSpPr>
          <a:xfrm>
            <a:off x="453909" y="1092329"/>
            <a:ext cx="11473105" cy="5567413"/>
            <a:chOff x="-2305349" y="1292343"/>
            <a:chExt cx="11473105" cy="55674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9CB2D-355E-4D49-8D28-99283B17A286}"/>
                </a:ext>
              </a:extLst>
            </p:cNvPr>
            <p:cNvSpPr txBox="1"/>
            <p:nvPr/>
          </p:nvSpPr>
          <p:spPr>
            <a:xfrm>
              <a:off x="-2305349" y="1292343"/>
              <a:ext cx="5658147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AD5346-19F1-4E41-BD7C-35288FABEC12}"/>
                </a:ext>
              </a:extLst>
            </p:cNvPr>
            <p:cNvSpPr txBox="1"/>
            <p:nvPr/>
          </p:nvSpPr>
          <p:spPr>
            <a:xfrm>
              <a:off x="2640152" y="1292343"/>
              <a:ext cx="6527604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F34C3C-6739-4F5F-AF39-7F59C54C02E3}"/>
                </a:ext>
              </a:extLst>
            </p:cNvPr>
            <p:cNvSpPr txBox="1"/>
            <p:nvPr/>
          </p:nvSpPr>
          <p:spPr>
            <a:xfrm>
              <a:off x="628882" y="3623934"/>
              <a:ext cx="7932778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7F7AA1B-C84E-480C-91DB-5DFA9A77F766}"/>
              </a:ext>
            </a:extLst>
          </p:cNvPr>
          <p:cNvSpPr/>
          <p:nvPr/>
        </p:nvSpPr>
        <p:spPr>
          <a:xfrm>
            <a:off x="2117946" y="1979962"/>
            <a:ext cx="161742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92BB-438F-4AE4-9ECC-5EA714653F8B}"/>
              </a:ext>
            </a:extLst>
          </p:cNvPr>
          <p:cNvSpPr/>
          <p:nvPr/>
        </p:nvSpPr>
        <p:spPr>
          <a:xfrm>
            <a:off x="2007180" y="1272136"/>
            <a:ext cx="183896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81FF52-89AA-4845-9426-6FA56EC1CB7A}"/>
              </a:ext>
            </a:extLst>
          </p:cNvPr>
          <p:cNvSpPr/>
          <p:nvPr/>
        </p:nvSpPr>
        <p:spPr>
          <a:xfrm>
            <a:off x="1640343" y="2582400"/>
            <a:ext cx="1838959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5CB802-6C43-412E-B844-4CE32DC73463}"/>
              </a:ext>
            </a:extLst>
          </p:cNvPr>
          <p:cNvSpPr/>
          <p:nvPr/>
        </p:nvSpPr>
        <p:spPr>
          <a:xfrm>
            <a:off x="1729057" y="3183224"/>
            <a:ext cx="2119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26974-7F8C-446F-88E1-01F5C371E72B}"/>
              </a:ext>
            </a:extLst>
          </p:cNvPr>
          <p:cNvSpPr/>
          <p:nvPr/>
        </p:nvSpPr>
        <p:spPr>
          <a:xfrm>
            <a:off x="6633991" y="1310365"/>
            <a:ext cx="18855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60552-C895-4678-A0FE-465B0CE5CE02}"/>
              </a:ext>
            </a:extLst>
          </p:cNvPr>
          <p:cNvSpPr/>
          <p:nvPr/>
        </p:nvSpPr>
        <p:spPr>
          <a:xfrm>
            <a:off x="6666099" y="1935895"/>
            <a:ext cx="29810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AA634E-FC83-43B4-8357-5B023B2EA441}"/>
              </a:ext>
            </a:extLst>
          </p:cNvPr>
          <p:cNvSpPr/>
          <p:nvPr/>
        </p:nvSpPr>
        <p:spPr>
          <a:xfrm>
            <a:off x="7038433" y="2602585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462D0F-314A-4F25-9565-9F357DEEB389}"/>
              </a:ext>
            </a:extLst>
          </p:cNvPr>
          <p:cNvSpPr/>
          <p:nvPr/>
        </p:nvSpPr>
        <p:spPr>
          <a:xfrm>
            <a:off x="7253531" y="3259344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25276B-585E-43AD-B1EE-E599AC986C11}"/>
              </a:ext>
            </a:extLst>
          </p:cNvPr>
          <p:cNvSpPr/>
          <p:nvPr/>
        </p:nvSpPr>
        <p:spPr>
          <a:xfrm>
            <a:off x="5002322" y="3620153"/>
            <a:ext cx="207500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4DA97E-D322-40A9-8DF1-FCBE72A27B93}"/>
              </a:ext>
            </a:extLst>
          </p:cNvPr>
          <p:cNvSpPr/>
          <p:nvPr/>
        </p:nvSpPr>
        <p:spPr>
          <a:xfrm>
            <a:off x="4924629" y="4284250"/>
            <a:ext cx="188257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FFE2F8-332A-4214-80E0-0563BF641DF5}"/>
              </a:ext>
            </a:extLst>
          </p:cNvPr>
          <p:cNvSpPr/>
          <p:nvPr/>
        </p:nvSpPr>
        <p:spPr>
          <a:xfrm>
            <a:off x="5144013" y="4948347"/>
            <a:ext cx="22931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11F60C-9A4E-43B5-BB84-6764C53A5253}"/>
              </a:ext>
            </a:extLst>
          </p:cNvPr>
          <p:cNvSpPr/>
          <p:nvPr/>
        </p:nvSpPr>
        <p:spPr>
          <a:xfrm>
            <a:off x="5399410" y="5534968"/>
            <a:ext cx="2037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642056" y="2967335"/>
            <a:ext cx="330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33954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182af36c7aca1014032de8575fd8bac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1" y="1400206"/>
            <a:ext cx="5362575" cy="5362575"/>
          </a:xfrm>
          <a:prstGeom prst="rect">
            <a:avLst/>
          </a:prstGeom>
        </p:spPr>
      </p:pic>
      <p:pic>
        <p:nvPicPr>
          <p:cNvPr id="3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6E4B26-E798-4A15-8CCA-785CAE92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459" y="-9837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4B8240C-88E2-4801-BD5A-0CC2C57C4942}"/>
              </a:ext>
            </a:extLst>
          </p:cNvPr>
          <p:cNvSpPr/>
          <p:nvPr/>
        </p:nvSpPr>
        <p:spPr>
          <a:xfrm>
            <a:off x="4528072" y="0"/>
            <a:ext cx="5761147" cy="498925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06F5DB-3788-4C2B-A96D-EF846A6B6F85}"/>
              </a:ext>
            </a:extLst>
          </p:cNvPr>
          <p:cNvSpPr txBox="1"/>
          <p:nvPr/>
        </p:nvSpPr>
        <p:spPr>
          <a:xfrm>
            <a:off x="4528072" y="5306368"/>
            <a:ext cx="584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VUI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545009" y="2967335"/>
            <a:ext cx="35012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438400" y="1722268"/>
            <a:ext cx="736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9202599" y="12872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4E7299-FF75-4B5D-AE0A-2D38B09EE2A2}"/>
              </a:ext>
            </a:extLst>
          </p:cNvPr>
          <p:cNvSpPr/>
          <p:nvPr/>
        </p:nvSpPr>
        <p:spPr>
          <a:xfrm>
            <a:off x="596984" y="2208518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956749-BF4B-4264-A940-B2B736A67DC5}"/>
              </a:ext>
            </a:extLst>
          </p:cNvPr>
          <p:cNvSpPr/>
          <p:nvPr/>
        </p:nvSpPr>
        <p:spPr>
          <a:xfrm>
            <a:off x="692298" y="3983011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A0E70-5C42-4C34-9127-6515C39CEA48}"/>
              </a:ext>
            </a:extLst>
          </p:cNvPr>
          <p:cNvSpPr txBox="1"/>
          <p:nvPr/>
        </p:nvSpPr>
        <p:spPr>
          <a:xfrm>
            <a:off x="4131727" y="2193020"/>
            <a:ext cx="7906393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endParaRPr 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BA57A0-EACD-431E-A25D-E1E4DEC5A86E}"/>
              </a:ext>
            </a:extLst>
          </p:cNvPr>
          <p:cNvSpPr txBox="1"/>
          <p:nvPr/>
        </p:nvSpPr>
        <p:spPr>
          <a:xfrm>
            <a:off x="2672087" y="3983011"/>
            <a:ext cx="84250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9F4F60-3178-4759-9762-50064607AC2E}"/>
              </a:ext>
            </a:extLst>
          </p:cNvPr>
          <p:cNvSpPr/>
          <p:nvPr/>
        </p:nvSpPr>
        <p:spPr>
          <a:xfrm>
            <a:off x="7959395" y="29094"/>
            <a:ext cx="4184518" cy="7643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AE5D4B-14E4-4498-9B18-F6E4F6A76CA3}"/>
              </a:ext>
            </a:extLst>
          </p:cNvPr>
          <p:cNvCxnSpPr>
            <a:cxnSpLocks/>
          </p:cNvCxnSpPr>
          <p:nvPr/>
        </p:nvCxnSpPr>
        <p:spPr>
          <a:xfrm flipH="1">
            <a:off x="2489200" y="96923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F7287-582E-44AE-9EF8-D624F8A7DF22}"/>
              </a:ext>
            </a:extLst>
          </p:cNvPr>
          <p:cNvCxnSpPr>
            <a:cxnSpLocks/>
          </p:cNvCxnSpPr>
          <p:nvPr/>
        </p:nvCxnSpPr>
        <p:spPr>
          <a:xfrm flipH="1">
            <a:off x="423392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8AACE1-6B16-4807-80F8-CDE178C7228B}"/>
              </a:ext>
            </a:extLst>
          </p:cNvPr>
          <p:cNvCxnSpPr>
            <a:cxnSpLocks/>
          </p:cNvCxnSpPr>
          <p:nvPr/>
        </p:nvCxnSpPr>
        <p:spPr>
          <a:xfrm flipH="1">
            <a:off x="4182499" y="156271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7B65C3-FCD0-4238-8991-8DDF63237CA6}"/>
              </a:ext>
            </a:extLst>
          </p:cNvPr>
          <p:cNvCxnSpPr>
            <a:cxnSpLocks/>
          </p:cNvCxnSpPr>
          <p:nvPr/>
        </p:nvCxnSpPr>
        <p:spPr>
          <a:xfrm flipH="1">
            <a:off x="4233922" y="160414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BA653D-0686-4658-8865-B214B2DF215F}"/>
              </a:ext>
            </a:extLst>
          </p:cNvPr>
          <p:cNvCxnSpPr>
            <a:cxnSpLocks/>
          </p:cNvCxnSpPr>
          <p:nvPr/>
        </p:nvCxnSpPr>
        <p:spPr>
          <a:xfrm flipH="1">
            <a:off x="2130802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6BDBAF-75B7-4C01-92D5-D4D2632F3D94}"/>
              </a:ext>
            </a:extLst>
          </p:cNvPr>
          <p:cNvCxnSpPr>
            <a:cxnSpLocks/>
          </p:cNvCxnSpPr>
          <p:nvPr/>
        </p:nvCxnSpPr>
        <p:spPr>
          <a:xfrm flipH="1">
            <a:off x="3988933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6ACA66-5DF6-4DEE-95DA-B5AEB4889B8F}"/>
              </a:ext>
            </a:extLst>
          </p:cNvPr>
          <p:cNvCxnSpPr>
            <a:cxnSpLocks/>
          </p:cNvCxnSpPr>
          <p:nvPr/>
        </p:nvCxnSpPr>
        <p:spPr>
          <a:xfrm flipH="1">
            <a:off x="4233922" y="289890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8507E2-B75C-42D5-8E31-272014B2C415}"/>
              </a:ext>
            </a:extLst>
          </p:cNvPr>
          <p:cNvCxnSpPr>
            <a:cxnSpLocks/>
          </p:cNvCxnSpPr>
          <p:nvPr/>
        </p:nvCxnSpPr>
        <p:spPr>
          <a:xfrm flipH="1">
            <a:off x="4326035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5BA6F2-06D9-4D5F-9069-E1A4B9A7499E}"/>
              </a:ext>
            </a:extLst>
          </p:cNvPr>
          <p:cNvCxnSpPr>
            <a:cxnSpLocks/>
          </p:cNvCxnSpPr>
          <p:nvPr/>
        </p:nvCxnSpPr>
        <p:spPr>
          <a:xfrm flipH="1">
            <a:off x="9195215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FCA259-BD12-4D2C-8F43-EFD4D8AD9AB9}"/>
              </a:ext>
            </a:extLst>
          </p:cNvPr>
          <p:cNvCxnSpPr>
            <a:cxnSpLocks/>
          </p:cNvCxnSpPr>
          <p:nvPr/>
        </p:nvCxnSpPr>
        <p:spPr>
          <a:xfrm flipH="1">
            <a:off x="10515391" y="153710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163EAC-0980-43DE-9110-825A870FF103}"/>
              </a:ext>
            </a:extLst>
          </p:cNvPr>
          <p:cNvCxnSpPr>
            <a:cxnSpLocks/>
          </p:cNvCxnSpPr>
          <p:nvPr/>
        </p:nvCxnSpPr>
        <p:spPr>
          <a:xfrm flipH="1">
            <a:off x="9710719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775C3E-D776-4F74-84F4-467420D7B1F6}"/>
              </a:ext>
            </a:extLst>
          </p:cNvPr>
          <p:cNvCxnSpPr>
            <a:cxnSpLocks/>
          </p:cNvCxnSpPr>
          <p:nvPr/>
        </p:nvCxnSpPr>
        <p:spPr>
          <a:xfrm flipH="1">
            <a:off x="9966751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A03D14-D579-45FB-A0F3-353C5ED5D156}"/>
              </a:ext>
            </a:extLst>
          </p:cNvPr>
          <p:cNvCxnSpPr>
            <a:cxnSpLocks/>
          </p:cNvCxnSpPr>
          <p:nvPr/>
        </p:nvCxnSpPr>
        <p:spPr>
          <a:xfrm flipH="1">
            <a:off x="10055528" y="289835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F971DA-F2AC-48FC-A1FF-452654752163}"/>
              </a:ext>
            </a:extLst>
          </p:cNvPr>
          <p:cNvCxnSpPr>
            <a:cxnSpLocks/>
          </p:cNvCxnSpPr>
          <p:nvPr/>
        </p:nvCxnSpPr>
        <p:spPr>
          <a:xfrm flipH="1">
            <a:off x="7653704" y="367279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D05BE8-AF93-4710-821F-C6011A5D0D16}"/>
              </a:ext>
            </a:extLst>
          </p:cNvPr>
          <p:cNvCxnSpPr>
            <a:cxnSpLocks/>
          </p:cNvCxnSpPr>
          <p:nvPr/>
        </p:nvCxnSpPr>
        <p:spPr>
          <a:xfrm flipH="1">
            <a:off x="7311380" y="4242716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7933172" y="486467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BC561E-5707-49C9-BD31-00875ADC8E6B}"/>
              </a:ext>
            </a:extLst>
          </p:cNvPr>
          <p:cNvCxnSpPr>
            <a:cxnSpLocks/>
          </p:cNvCxnSpPr>
          <p:nvPr/>
        </p:nvCxnSpPr>
        <p:spPr>
          <a:xfrm flipH="1">
            <a:off x="7849989" y="554418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511759-3EE8-4521-8366-5EA9ED72F029}"/>
              </a:ext>
            </a:extLst>
          </p:cNvPr>
          <p:cNvCxnSpPr>
            <a:cxnSpLocks/>
          </p:cNvCxnSpPr>
          <p:nvPr/>
        </p:nvCxnSpPr>
        <p:spPr>
          <a:xfrm flipH="1">
            <a:off x="7961092" y="553146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740</Words>
  <Application>Microsoft Office PowerPoint</Application>
  <PresentationFormat>Widescreen</PresentationFormat>
  <Paragraphs>129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等线</vt:lpstr>
      <vt:lpstr>等线 Light</vt:lpstr>
      <vt:lpstr>黑体</vt:lpstr>
      <vt:lpstr>Arial</vt:lpstr>
      <vt:lpstr>Arial-Rounded</vt:lpstr>
      <vt:lpstr>Calibri</vt:lpstr>
      <vt:lpstr>Franklin Gothic Book</vt:lpstr>
      <vt:lpstr>Franklin Gothic Medium</vt:lpstr>
      <vt:lpstr>Times New Roman</vt:lpstr>
      <vt:lpstr>Wingdings 2</vt:lpstr>
      <vt:lpstr>字魂105号-简雅黑</vt:lpstr>
      <vt:lpstr>1_Office 主题</vt:lpstr>
      <vt:lpstr>Office 主题</vt:lpstr>
      <vt:lpstr>Office 主题​​</vt:lpstr>
      <vt:lpstr>2_Office 主题</vt:lpstr>
      <vt:lpstr>Trek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14</cp:revision>
  <dcterms:created xsi:type="dcterms:W3CDTF">2021-07-27T11:14:09Z</dcterms:created>
  <dcterms:modified xsi:type="dcterms:W3CDTF">2024-10-06T17:00:07Z</dcterms:modified>
</cp:coreProperties>
</file>