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318" r:id="rId2"/>
    <p:sldId id="256" r:id="rId3"/>
    <p:sldId id="306" r:id="rId4"/>
    <p:sldId id="308" r:id="rId5"/>
    <p:sldId id="316" r:id="rId6"/>
    <p:sldId id="314" r:id="rId7"/>
    <p:sldId id="317" r:id="rId8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10"/>
    </p:embeddedFont>
    <p:embeddedFont>
      <p:font typeface="Baloo 2" panose="020B0604020202020204" charset="0"/>
      <p:regular r:id="rId11"/>
      <p:bold r:id="rId12"/>
    </p:embeddedFont>
    <p:embeddedFont>
      <p:font typeface="Pangolin" panose="020B0604020202020204" charset="0"/>
      <p:regular r:id="rId13"/>
    </p:embeddedFont>
    <p:embeddedFont>
      <p:font typeface="UTM Androgyne" panose="02040603050506020204" pitchFamily="18" charset="0"/>
      <p:regular r:id="rId14"/>
    </p:embeddedFont>
    <p:embeddedFont>
      <p:font typeface="UTM Avo" panose="02040603050506020204" pitchFamily="18" charset="0"/>
      <p:regular r:id="rId15"/>
      <p:bold r:id="rId16"/>
      <p:italic r:id="rId17"/>
      <p:boldItalic r:id="rId18"/>
    </p:embeddedFont>
    <p:embeddedFont>
      <p:font typeface="UTM Cookies" panose="02040603050506020204" pitchFamily="18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292"/>
    <a:srgbClr val="E5E1EE"/>
    <a:srgbClr val="00A651"/>
    <a:srgbClr val="05A8E8"/>
    <a:srgbClr val="FFFF93"/>
    <a:srgbClr val="FFFF6D"/>
    <a:srgbClr val="FF7C0A"/>
    <a:srgbClr val="E42428"/>
    <a:srgbClr val="1A8C54"/>
    <a:srgbClr val="AC9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9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79" tIns="34289" rIns="68579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79" tIns="34289" rIns="6857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>
              <a:buClrTx/>
            </a:pPr>
            <a:fld id="{C0CCC1F2-EC4C-438A-A626-EF38FEB19E62}" type="datetimeFigureOut">
              <a:rPr lang="en-US" kern="1200" smtClean="0">
                <a:solidFill>
                  <a:prstClr val="black"/>
                </a:solidFill>
                <a:latin typeface="UTM Avo"/>
                <a:cs typeface="+mn-cs"/>
              </a:rPr>
              <a:pPr defTabSz="685783">
                <a:buClrTx/>
              </a:pPr>
              <a:t>10/6/2024</a:t>
            </a:fld>
            <a:endParaRPr 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>
              <a:buClrTx/>
            </a:pPr>
            <a:endParaRPr 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>
              <a:buClrTx/>
            </a:pPr>
            <a:fld id="{F9B525D6-B33C-4B02-B16B-D7EC1E9A098D}" type="slidenum">
              <a:rPr lang="en-US" kern="1200" smtClean="0">
                <a:solidFill>
                  <a:prstClr val="black"/>
                </a:solidFill>
                <a:latin typeface="UTM Avo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/>
              </a:solidFill>
              <a:latin typeface="UTM Avo"/>
              <a:cs typeface="+mn-cs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7544414" y="3555768"/>
            <a:ext cx="2306184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9" tIns="34289" rIns="68579" bIns="34289" rtlCol="0" anchor="ctr">
            <a:noAutofit/>
          </a:bodyPr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153705" y="889536"/>
            <a:ext cx="7048514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935974" y="664163"/>
            <a:ext cx="7148516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650975" y="4222986"/>
            <a:ext cx="7842051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4" y="3814678"/>
            <a:ext cx="728508" cy="729566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45178" y="258200"/>
            <a:ext cx="710423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764253" y="3451816"/>
            <a:ext cx="452084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257814"/>
            <a:ext cx="700077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8654891" y="563037"/>
            <a:ext cx="429263" cy="429263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91174" y="4544415"/>
            <a:ext cx="429263" cy="429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517015" y="3178232"/>
            <a:ext cx="269517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132410" y="3912233"/>
            <a:ext cx="760809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buClrTx/>
                <a:buFontTx/>
                <a:buNone/>
                <a:defRPr/>
              </a:pPr>
              <a:endParaRPr kumimoji="1" lang="zh-CN" altLang="en-US" kern="12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buClrTx/>
                <a:buFontTx/>
                <a:buNone/>
                <a:defRPr/>
              </a:pPr>
              <a:endParaRPr kumimoji="1" lang="zh-CN" altLang="en-US" kern="120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3048278" y="4078325"/>
            <a:ext cx="39647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3573344" y="4078325"/>
            <a:ext cx="39647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6402269" y="4078325"/>
            <a:ext cx="39647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398396" y="228092"/>
            <a:ext cx="269352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7544414" y="362768"/>
            <a:ext cx="269352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buFontTx/>
              <a:buNone/>
              <a:defRPr/>
            </a:pPr>
            <a:endParaRPr kumimoji="1" lang="zh-CN" altLang="en-US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963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  <p:sldLayoutId id="214748368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9115425" cy="5129873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5921" y="1889522"/>
            <a:ext cx="4572000" cy="742950"/>
          </a:xfrm>
          <a:prstGeom prst="rect">
            <a:avLst/>
          </a:prstGeom>
        </p:spPr>
        <p:txBody>
          <a:bodyPr wrap="none" lIns="68577" tIns="34289" rIns="68577" bIns="34289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685766">
              <a:buClrTx/>
            </a:pP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HOẠT ĐỘNG TRẢI NGHIỆM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9" y="527869"/>
            <a:ext cx="9143999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685766" eaLnBrk="1" hangingPunct="1">
              <a:lnSpc>
                <a:spcPct val="150000"/>
              </a:lnSpc>
              <a:buClrTx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685766" eaLnBrk="1" hangingPunct="1">
              <a:lnSpc>
                <a:spcPct val="150000"/>
              </a:lnSpc>
              <a:buClrTx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122" y="3652838"/>
            <a:ext cx="6400800" cy="1038225"/>
          </a:xfrm>
          <a:prstGeom prst="rect">
            <a:avLst/>
          </a:prstGeom>
          <a:noFill/>
          <a:ln>
            <a:noFill/>
          </a:ln>
        </p:spPr>
        <p:txBody>
          <a:bodyPr lIns="68577" tIns="34289" rIns="68577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685766" eaLnBrk="1" hangingPunct="1">
              <a:spcBef>
                <a:spcPct val="50000"/>
              </a:spcBef>
              <a:buClrTx/>
              <a:defRPr/>
            </a:pPr>
            <a:r>
              <a:rPr lang="en-US" altLang="en-US" sz="2100" b="1" dirty="0">
                <a:solidFill>
                  <a:srgbClr val="44546A">
                    <a:lumMod val="85000"/>
                    <a:lumOff val="15000"/>
                  </a:srgbClr>
                </a:solidFill>
              </a:rPr>
              <a:t>BÀI 5: VUI TRUNG THU</a:t>
            </a:r>
          </a:p>
          <a:p>
            <a:pPr algn="ctr" defTabSz="685766" eaLnBrk="1" hangingPunct="1">
              <a:buClrTx/>
              <a:defRPr/>
            </a:pPr>
            <a:r>
              <a:rPr lang="en-US" sz="2100" b="1" i="1" dirty="0">
                <a:solidFill>
                  <a:srgbClr val="E7E6E6">
                    <a:lumMod val="60000"/>
                    <a:lumOff val="40000"/>
                  </a:srgbClr>
                </a:solidFill>
                <a:cs typeface="Times New Roman" pitchFamily="18" charset="0"/>
              </a:rPr>
              <a:t>.</a:t>
            </a:r>
          </a:p>
          <a:p>
            <a:pPr algn="ctr" defTabSz="685766" eaLnBrk="1" hangingPunct="1">
              <a:buClrTx/>
              <a:defRPr/>
            </a:pPr>
            <a:endParaRPr lang="en-US" sz="2100" b="1" i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7" y="2903456"/>
            <a:ext cx="9115425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685766" eaLnBrk="1" hangingPunct="1">
              <a:buClrTx/>
            </a:pPr>
            <a:r>
              <a:rPr lang="en-US" alt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1" y="89058"/>
            <a:ext cx="1300931" cy="13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3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9050" y="2590575"/>
            <a:ext cx="3973732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5: </a:t>
            </a:r>
            <a:br>
              <a:rPr lang="en-US" dirty="0"/>
            </a:b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thu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0771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gì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 t="63084" r="8175" b="6666"/>
          <a:stretch/>
        </p:blipFill>
        <p:spPr bwMode="auto">
          <a:xfrm>
            <a:off x="1814032" y="2161067"/>
            <a:ext cx="5067300" cy="25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01328" y="676275"/>
            <a:ext cx="7694971" cy="4028153"/>
            <a:chOff x="1563329" y="855406"/>
            <a:chExt cx="6983608" cy="3687097"/>
          </a:xfrm>
        </p:grpSpPr>
        <p:grpSp>
          <p:nvGrpSpPr>
            <p:cNvPr id="4" name="Group 3"/>
            <p:cNvGrpSpPr/>
            <p:nvPr/>
          </p:nvGrpSpPr>
          <p:grpSpPr>
            <a:xfrm>
              <a:off x="1563329" y="855406"/>
              <a:ext cx="6983608" cy="3687097"/>
              <a:chOff x="1563329" y="855406"/>
              <a:chExt cx="6983608" cy="3687097"/>
            </a:xfrm>
          </p:grpSpPr>
          <p:pic>
            <p:nvPicPr>
              <p:cNvPr id="2050" name="Picture 2" descr="20210409092710_wm_shs-hoat-dong-trai-nghiem-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33" t="6194" r="7171" b="63032"/>
              <a:stretch/>
            </p:blipFill>
            <p:spPr bwMode="auto">
              <a:xfrm>
                <a:off x="1712592" y="1002891"/>
                <a:ext cx="6834345" cy="35396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563329" y="855406"/>
                <a:ext cx="4241390" cy="1415830"/>
              </a:xfrm>
              <a:custGeom>
                <a:avLst/>
                <a:gdLst>
                  <a:gd name="connsiteX0" fmla="*/ 0 w 3746090"/>
                  <a:gd name="connsiteY0" fmla="*/ 0 h 1415830"/>
                  <a:gd name="connsiteX1" fmla="*/ 3746090 w 3746090"/>
                  <a:gd name="connsiteY1" fmla="*/ 0 h 1415830"/>
                  <a:gd name="connsiteX2" fmla="*/ 3746090 w 3746090"/>
                  <a:gd name="connsiteY2" fmla="*/ 1415830 h 1415830"/>
                  <a:gd name="connsiteX3" fmla="*/ 0 w 3746090"/>
                  <a:gd name="connsiteY3" fmla="*/ 1415830 h 1415830"/>
                  <a:gd name="connsiteX4" fmla="*/ 0 w 3746090"/>
                  <a:gd name="connsiteY4" fmla="*/ 0 h 1415830"/>
                  <a:gd name="connsiteX0" fmla="*/ 0 w 4241390"/>
                  <a:gd name="connsiteY0" fmla="*/ 0 h 1415830"/>
                  <a:gd name="connsiteX1" fmla="*/ 4241390 w 4241390"/>
                  <a:gd name="connsiteY1" fmla="*/ 66675 h 1415830"/>
                  <a:gd name="connsiteX2" fmla="*/ 3746090 w 4241390"/>
                  <a:gd name="connsiteY2" fmla="*/ 1415830 h 1415830"/>
                  <a:gd name="connsiteX3" fmla="*/ 0 w 4241390"/>
                  <a:gd name="connsiteY3" fmla="*/ 1415830 h 1415830"/>
                  <a:gd name="connsiteX4" fmla="*/ 0 w 4241390"/>
                  <a:gd name="connsiteY4" fmla="*/ 0 h 141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1390" h="1415830">
                    <a:moveTo>
                      <a:pt x="0" y="0"/>
                    </a:moveTo>
                    <a:lnTo>
                      <a:pt x="4241390" y="66675"/>
                    </a:lnTo>
                    <a:lnTo>
                      <a:pt x="3746090" y="1415830"/>
                    </a:lnTo>
                    <a:lnTo>
                      <a:pt x="0" y="14158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590675" y="4200525"/>
              <a:ext cx="3705225" cy="341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2721" y="332244"/>
            <a:ext cx="5307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lồng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đón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Thu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vật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liệu,dụng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lồng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bày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sản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phẩm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3905" y="278179"/>
            <a:ext cx="780432" cy="780277"/>
            <a:chOff x="-3602297" y="1528382"/>
            <a:chExt cx="3184284" cy="3183652"/>
          </a:xfrm>
        </p:grpSpPr>
        <p:grpSp>
          <p:nvGrpSpPr>
            <p:cNvPr id="3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29813" y="388500"/>
            <a:ext cx="80771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ts val="3200"/>
              </a:lnSpc>
            </a:pP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51773" y="2358736"/>
            <a:ext cx="1971981" cy="6650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Bày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mâm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quả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602741" y="2358736"/>
            <a:ext cx="1971981" cy="6650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đồ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153710" y="2358736"/>
            <a:ext cx="1971981" cy="6650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trăng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đêm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rằm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455022" y="3397827"/>
            <a:ext cx="2269076" cy="6650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dẻo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51772" y="3397827"/>
            <a:ext cx="1971981" cy="665019"/>
          </a:xfrm>
          <a:prstGeom prst="roundRect">
            <a:avLst/>
          </a:prstGeom>
          <a:solidFill>
            <a:srgbClr val="E5E1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Rước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153710" y="3397827"/>
            <a:ext cx="1971981" cy="665019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Phá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cỗ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7" t="69568" r="21056" b="6038"/>
          <a:stretch/>
        </p:blipFill>
        <p:spPr bwMode="auto">
          <a:xfrm>
            <a:off x="2660072" y="2142940"/>
            <a:ext cx="4520046" cy="26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429" y="488004"/>
            <a:ext cx="827566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đón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đến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tay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51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2" t="63097" r="4455" b="7097"/>
          <a:stretch/>
        </p:blipFill>
        <p:spPr bwMode="auto">
          <a:xfrm>
            <a:off x="433848" y="606321"/>
            <a:ext cx="8347589" cy="382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52473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207</Words>
  <Application>Microsoft Office PowerPoint</Application>
  <PresentationFormat>On-screen Show (16:9)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Pangolin</vt:lpstr>
      <vt:lpstr>UTM Androgyne</vt:lpstr>
      <vt:lpstr>UTM Cookies</vt:lpstr>
      <vt:lpstr>Arial</vt:lpstr>
      <vt:lpstr>Baloo 2</vt:lpstr>
      <vt:lpstr>UTM Avo</vt:lpstr>
      <vt:lpstr>Times New Roman</vt:lpstr>
      <vt:lpstr>等线</vt:lpstr>
      <vt:lpstr>English Vocabulary Workshop by Slidesgo</vt:lpstr>
      <vt:lpstr>PowerPoint Presentation</vt:lpstr>
      <vt:lpstr>Bài 5:  Vui trung thu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Administrator</cp:lastModifiedBy>
  <cp:revision>46</cp:revision>
  <dcterms:modified xsi:type="dcterms:W3CDTF">2024-10-06T16:51:16Z</dcterms:modified>
</cp:coreProperties>
</file>