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89" r:id="rId3"/>
    <p:sldId id="263" r:id="rId4"/>
    <p:sldId id="284" r:id="rId5"/>
    <p:sldId id="267" r:id="rId6"/>
    <p:sldId id="278" r:id="rId7"/>
    <p:sldId id="286" r:id="rId8"/>
    <p:sldId id="285" r:id="rId9"/>
    <p:sldId id="288" r:id="rId10"/>
    <p:sldId id="277" r:id="rId11"/>
    <p:sldId id="287" r:id="rId12"/>
    <p:sldId id="266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78" y="9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3"/>
            <a:ext cx="6096000" cy="990600"/>
          </a:xfrm>
          <a:prstGeom prst="rect">
            <a:avLst/>
          </a:prstGeom>
        </p:spPr>
        <p:txBody>
          <a:bodyPr wrap="none" lIns="91436" tIns="45718" rIns="91436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5" y="703825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1"/>
            <a:ext cx="8534400" cy="1600434"/>
          </a:xfrm>
          <a:prstGeom prst="rect">
            <a:avLst/>
          </a:prstGeom>
          <a:noFill/>
          <a:ln>
            <a:noFill/>
          </a:ln>
        </p:spPr>
        <p:txBody>
          <a:bodyPr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44546A">
                    <a:lumMod val="85000"/>
                    <a:lumOff val="15000"/>
                  </a:srgbClr>
                </a:solidFill>
              </a:rPr>
              <a:t>BÀI 3</a:t>
            </a:r>
            <a:r>
              <a:rPr lang="en-US" altLang="en-US" sz="2800" b="1" dirty="0" smtClean="0">
                <a:solidFill>
                  <a:srgbClr val="44546A">
                    <a:lumMod val="85000"/>
                    <a:lumOff val="15000"/>
                  </a:srgbClr>
                </a:solidFill>
              </a:rPr>
              <a:t>: KÍNH TRỌNG THẦY CÔ</a:t>
            </a:r>
          </a:p>
          <a:p>
            <a:pPr algn="ctr" defTabSz="914354" eaLnBrk="1" hangingPunct="1">
              <a:spcBef>
                <a:spcPct val="50000"/>
              </a:spcBef>
              <a:defRPr/>
            </a:pPr>
            <a:endParaRPr lang="en-US" sz="2800" b="1" i="1" dirty="0">
              <a:solidFill>
                <a:srgbClr val="E7E6E6">
                  <a:lumMod val="60000"/>
                  <a:lumOff val="40000"/>
                </a:srgbClr>
              </a:solidFill>
              <a:cs typeface="Times New Roman" pitchFamily="18" charset="0"/>
            </a:endParaRPr>
          </a:p>
          <a:p>
            <a:pPr algn="ctr" defTabSz="914354" eaLnBrk="1" hangingPunct="1">
              <a:defRPr/>
            </a:pPr>
            <a:endParaRPr lang="en-US" sz="2800" b="1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2" y="3871275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/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7" y="118744"/>
            <a:ext cx="1734575" cy="17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414487"/>
            <a:ext cx="38862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45218-B4FC-4C90-BD23-95D9C02AC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191623"/>
            <a:ext cx="4980864" cy="5310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AC55E-ECA2-4338-8C45-4A9307FD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25154"/>
            <a:ext cx="5102794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138" y="5294085"/>
            <a:ext cx="11201399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15387" y="993838"/>
            <a:ext cx="9133413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E83F8-7FA1-41BA-A166-15C4510A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685" y="2199490"/>
            <a:ext cx="5456303" cy="30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CB629E-8116-4C1D-AFF0-4AB8B7582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7" y="1025510"/>
            <a:ext cx="11963673" cy="56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6669" y="137054"/>
            <a:ext cx="67818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372425" y="763295"/>
            <a:ext cx="96012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- Bông Hồng Tặng Cô  Bé Ngọc Vy_480p">
            <a:hlinkClick r:id="" action="ppaction://media"/>
            <a:extLst>
              <a:ext uri="{FF2B5EF4-FFF2-40B4-BE49-F238E27FC236}">
                <a16:creationId xmlns:a16="http://schemas.microsoft.com/office/drawing/2014/main" id="{00593A7A-88E0-442F-BE16-27593CD6E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19442"/>
            <a:ext cx="10896600" cy="429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70065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EA9AAB-8DEA-4CB4-9BF0-5294D108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18" y="641194"/>
            <a:ext cx="4008630" cy="3509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3D0334-B6BD-415F-AF44-70B910F5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88" y="417040"/>
            <a:ext cx="4008630" cy="3917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943BDD-6727-4FD1-83A2-DF158168D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559" y="3886201"/>
            <a:ext cx="4164498" cy="2971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CF3F76-905E-4E20-B654-9E01BAB39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056" y="4070509"/>
            <a:ext cx="4164499" cy="27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1"/>
            <a:ext cx="928551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1158996" y="2971800"/>
            <a:ext cx="9117117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0515" y="-94218"/>
            <a:ext cx="948871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4BA649-7E59-4837-B7FD-B721AE3FACB2}"/>
              </a:ext>
            </a:extLst>
          </p:cNvPr>
          <p:cNvSpPr txBox="1"/>
          <p:nvPr/>
        </p:nvSpPr>
        <p:spPr>
          <a:xfrm>
            <a:off x="402772" y="439952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C31C731-11D6-4FD6-9527-8EA73E5C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9" y="2051023"/>
            <a:ext cx="2819400" cy="18952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0FF3A4-ACA8-4E72-B5AF-2C07879E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98642"/>
            <a:ext cx="2819400" cy="200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C033A7-689F-4290-8284-55852DD1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485" y="2051023"/>
            <a:ext cx="3838095" cy="20380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40C5EB4-A2FB-46DA-9E9B-ABEC18CCE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4166051"/>
            <a:ext cx="3317240" cy="2688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968873-2F68-4D05-9E0C-D60BA2DBA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732" y="4144472"/>
            <a:ext cx="2971800" cy="26275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2300515" y="583418"/>
            <a:ext cx="958668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2300515" y="1177597"/>
            <a:ext cx="958668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7DBF1C-1872-48D6-BB4C-5AD40DCA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2" y="2327835"/>
            <a:ext cx="3400000" cy="280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700" y="1880079"/>
            <a:ext cx="3851265" cy="3530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988A6-7BBB-4967-AE50-0F4090F53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822" y="1697591"/>
            <a:ext cx="4043248" cy="38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461780"/>
            <a:ext cx="309302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9853F-DCBA-4924-8E62-110F4071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57" y="1235686"/>
            <a:ext cx="5486400" cy="5188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D139A-B67D-4188-94DB-2C1B4CA0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21" y="1816226"/>
            <a:ext cx="5686182" cy="42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470" y="300113"/>
            <a:ext cx="7037036" cy="59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1502C6-21F1-4159-A25A-C3C9B609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9607"/>
            <a:ext cx="5106447" cy="52449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C381F-9A27-4F4E-9BC5-3C18ED8DF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447" y="1005839"/>
            <a:ext cx="4979534" cy="53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231</Words>
  <Application>Microsoft Office PowerPoint</Application>
  <PresentationFormat>Widescreen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PowerPoint Presentation</vt:lpstr>
      <vt:lpstr>Khởi động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Huyen</cp:lastModifiedBy>
  <cp:revision>59</cp:revision>
  <dcterms:created xsi:type="dcterms:W3CDTF">2006-08-16T00:00:00Z</dcterms:created>
  <dcterms:modified xsi:type="dcterms:W3CDTF">2021-09-30T07:01:30Z</dcterms:modified>
</cp:coreProperties>
</file>