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04" r:id="rId2"/>
    <p:sldMasterId id="2147483706" r:id="rId3"/>
  </p:sldMasterIdLst>
  <p:notesMasterIdLst>
    <p:notesMasterId r:id="rId13"/>
  </p:notesMasterIdLst>
  <p:sldIdLst>
    <p:sldId id="2007577139" r:id="rId4"/>
    <p:sldId id="2007577065" r:id="rId5"/>
    <p:sldId id="2007577070" r:id="rId6"/>
    <p:sldId id="2007577071" r:id="rId7"/>
    <p:sldId id="2007577072" r:id="rId8"/>
    <p:sldId id="2007577073" r:id="rId9"/>
    <p:sldId id="2007577074" r:id="rId10"/>
    <p:sldId id="2007577075" r:id="rId11"/>
    <p:sldId id="287" r:id="rId12"/>
  </p:sldIdLst>
  <p:sldSz cx="12192000" cy="6858000"/>
  <p:notesSz cx="6858000" cy="9144000"/>
  <p:custDataLst>
    <p:tags r:id="rId1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44" d="100"/>
          <a:sy n="44" d="100"/>
        </p:scale>
        <p:origin x="210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presProps" Target="pres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B0B935-B7FA-4E0C-8FF9-B4D357E0AFAB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74940D-38F7-4EFB-9184-5AF9DB4C6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1946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FC7BF0-0F9F-4250-8448-99D98C14468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05938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D42163B-FD22-419C-BBA6-CB9777F35E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477CF9-864C-4360-B99A-637B2D799E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DC3595-65EF-4694-A8D4-9B34A1C3E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2024/1/31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187FE9A-A440-41FF-BA7E-816A82B18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A803C39-207C-4609-9ECB-2A51588EA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196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B7C65E3-8765-4D8E-9475-8D66587C2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914012E-2441-4F52-AA3E-EF00A00468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AC4ADB6-73D2-41AE-982B-9195607D7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2024/1/31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4EE861-9EFD-455A-88F2-3AB5CBE64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279D257-0D13-4700-877C-6D23F29D5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5376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0FCDCD38-6FE3-4B50-9B09-A098E175A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48D92F1-2B6D-4F03-9C7F-33C533D496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C225F83-7BFD-41A9-AB96-77E8DC202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2024/1/31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0307F57-B31D-49B8-ABDA-690B139C6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1C5696C-70BA-4E39-81C6-53BC097FB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6474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4990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9343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302812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94259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685800">
              <a:buFont typeface="Arial"/>
              <a:buNone/>
              <a:defRPr/>
            </a:pPr>
            <a:endParaRPr lang="en-US" sz="1350" kern="0" dirty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buFont typeface="Arial"/>
                <a:buNone/>
                <a:defRPr/>
              </a:pPr>
              <a:endParaRPr lang="en-US" sz="1350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buFont typeface="Arial"/>
                <a:buNone/>
                <a:defRPr/>
              </a:pPr>
              <a:endParaRPr lang="en-US" sz="1350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9993477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316646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58293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 dirty="0">
              <a:solidFill>
                <a:srgbClr val="BAE5E4"/>
              </a:solidFill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67230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3ABA4B8-CEA6-4724-9068-9A6DBF440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7FB3083-AB69-4F21-934C-14A88787A8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29F189-3146-4164-87CE-0144BF6B7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2024/1/31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EA3F472-21CA-491B-B181-B6ADC3267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A66058F-DC23-43FF-86B0-7C464650B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4810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893254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0298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2033861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52388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1764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dirty="0">
              <a:solidFill>
                <a:prstClr val="white"/>
              </a:solidFill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85109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7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7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7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lang="en-US" sz="7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837449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defRPr/>
            </a:pP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Củng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cố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, </a:t>
            </a: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dặn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dò</a:t>
            </a:r>
            <a:endParaRPr lang="en-US" sz="6000" b="1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86618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9079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6CD300-B375-449D-82E1-EA0BA19FF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5E3CEEB-D602-4947-A0A0-E4D4CBDD5C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A7063B1-A6BC-45C4-99BD-8127A5AFC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2024/1/31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2A91E5-AB00-4475-B860-79DEA23A4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988DE88-38DE-4A72-8060-1B5C5FAB4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0253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EA4D8F8-DA83-45AD-A98D-40750A04E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F28205F-10DC-43AB-84CC-CC99B07A48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3FED303-BA22-4F56-8B26-0FFE1C47F0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AD0A593-00D2-4ED1-82B7-8BD2211E1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2024/1/31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29E633B-7823-4965-AC3A-75A494A9A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F2AD9BB-8E72-444C-BBDE-B42373576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7519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E769E9-912E-43AC-BECA-BA18382A6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8629964-83FF-4829-857D-E28D69C184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F14B2E5-6D29-433A-8906-4010AC2741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CB1034F-04E1-409A-B469-F2A4F7AD08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01FAC3B-FDD0-44BF-8B23-2E2C418726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86C5A5E-9314-4CD7-864B-5F4FA4629B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2024/1/31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171DCCC-63FD-4B56-BFCA-F6E9757F6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C4C5626-C0F5-47CF-AE7C-DE1473EA8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3885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D48E6D-E096-472E-BD07-3D5B1B8D0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6D4E129-EDEB-4C59-9744-8F2D8C3107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2024/1/31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0FCFE56-FC14-4043-827B-6C0767C77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DA473F6-3623-40C7-9E9A-4BC898A34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6157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C3675DB-BE68-4E99-9EBA-D7787A7E9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2024/1/31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6165565-CE15-47DB-B59E-00C53DD33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CFC10C-27CF-49D3-ABCC-894DFE728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4748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81EAE70-7F1D-479D-8822-268C1FFFB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8E34DB8-82DD-45F1-BF65-715D2FD07C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19EDF2A-DE44-4336-AA05-51646B18B3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38054ED-485F-40FD-B058-A389D7991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2024/1/31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920485E-92B4-4395-8726-C7BDBDF8D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DED9AD4-CCBA-42C9-8708-6E66BEE8C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35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60D5FE-ADEE-40B8-ACE0-91C766AFC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9820831-13CF-45D4-B7D2-A503158FE4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CEBE428-21E6-4EB3-8340-040FD629E0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5789585-FFEB-4D20-8A90-45C1D2C9A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2024/1/31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D018688-58A0-4816-B813-7612CFED6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DC2F646-191C-4DDD-9AD2-3EA65A8CB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0930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5219197-7749-429E-8046-5C97A52FC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4588164-C801-483E-83F9-1CD0436F4C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BF9CB95-A4D0-4BC3-B9D6-F2F26624EC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895825-7B37-42F5-9075-3BE9DC30402E}" type="datetimeFigureOut">
              <a:rPr lang="zh-CN" altLang="en-US" smtClean="0"/>
              <a:t>2024/1/31</a:t>
            </a:fld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ADBE722-FB35-425B-BBDC-9A9DBF2527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42E703-6161-4BB4-AA8C-10B110A215C2}"/>
              </a:ext>
            </a:extLst>
          </p:cNvPr>
          <p:cNvSpPr txBox="1"/>
          <p:nvPr userDrawn="1"/>
        </p:nvSpPr>
        <p:spPr>
          <a:xfrm>
            <a:off x="5222631" y="6581001"/>
            <a:ext cx="31300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Hương</a:t>
            </a:r>
            <a:r>
              <a:rPr lang="en-US" sz="12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2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Thảo</a:t>
            </a:r>
            <a:r>
              <a:rPr lang="en-US" sz="12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824493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7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4DFE0B-740D-4032-8B67-D1F8B4C6A3A6}"/>
              </a:ext>
            </a:extLst>
          </p:cNvPr>
          <p:cNvSpPr txBox="1"/>
          <p:nvPr userDrawn="1"/>
        </p:nvSpPr>
        <p:spPr>
          <a:xfrm>
            <a:off x="5249008" y="6581001"/>
            <a:ext cx="31300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err="1"/>
              <a:t>Hương</a:t>
            </a:r>
            <a:r>
              <a:rPr lang="en-US" sz="1200" i="1" dirty="0"/>
              <a:t> </a:t>
            </a:r>
            <a:r>
              <a:rPr lang="en-US" sz="1200" i="1" dirty="0" err="1"/>
              <a:t>Thảo</a:t>
            </a:r>
            <a:r>
              <a:rPr lang="en-US" sz="1200" i="1" dirty="0"/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273569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</p:sldLayoutIdLst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932082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0" r:id="rId14"/>
    <p:sldLayoutId id="2147483721" r:id="rId15"/>
    <p:sldLayoutId id="2147483722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7" name="WordArt 11"/>
          <p:cNvSpPr>
            <a:spLocks noChangeArrowheads="1" noChangeShapeType="1" noTextEdit="1"/>
          </p:cNvSpPr>
          <p:nvPr/>
        </p:nvSpPr>
        <p:spPr bwMode="auto">
          <a:xfrm>
            <a:off x="2819400" y="1676400"/>
            <a:ext cx="6781800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99"/>
              </a:extrusionClr>
            </a:sp3d>
          </a:bodyPr>
          <a:lstStyle/>
          <a:p>
            <a:pPr algn="ctr"/>
            <a:endParaRPr lang="vi-VN" sz="1100" b="1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000000"/>
                  </a:gs>
                  <a:gs pos="20000">
                    <a:srgbClr val="0A128C"/>
                  </a:gs>
                  <a:gs pos="35001">
                    <a:srgbClr val="181CC7"/>
                  </a:gs>
                  <a:gs pos="44000">
                    <a:srgbClr val="7005D4"/>
                  </a:gs>
                  <a:gs pos="50000">
                    <a:srgbClr val="8C3D91"/>
                  </a:gs>
                  <a:gs pos="56000">
                    <a:srgbClr val="7005D4"/>
                  </a:gs>
                  <a:gs pos="64999">
                    <a:srgbClr val="181CC7"/>
                  </a:gs>
                  <a:gs pos="80000">
                    <a:srgbClr val="0A128C"/>
                  </a:gs>
                  <a:gs pos="100000">
                    <a:srgbClr val="000000"/>
                  </a:gs>
                </a:gsLst>
                <a:lin ang="5400000" scaled="1"/>
              </a:gradFill>
              <a:latin typeface="Times New Roman"/>
              <a:cs typeface="Times New Roman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2818340" y="2262480"/>
            <a:ext cx="6173260" cy="72201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MÔN: TIẾNG VIỆT</a:t>
            </a:r>
          </a:p>
        </p:txBody>
      </p:sp>
      <p:grpSp>
        <p:nvGrpSpPr>
          <p:cNvPr id="2053" name="Group 13"/>
          <p:cNvGrpSpPr>
            <a:grpSpLocks/>
          </p:cNvGrpSpPr>
          <p:nvPr/>
        </p:nvGrpSpPr>
        <p:grpSpPr bwMode="auto">
          <a:xfrm>
            <a:off x="1" y="-14288"/>
            <a:ext cx="12256654" cy="6837363"/>
            <a:chOff x="14" y="-9"/>
            <a:chExt cx="5781" cy="4329"/>
          </a:xfrm>
        </p:grpSpPr>
        <p:pic>
          <p:nvPicPr>
            <p:cNvPr id="2057" name="Picture 14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" y="0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" name="Picture 15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127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9" name="Picture 16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" y="4267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0" name="Picture 17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71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4" name="TextBox 12"/>
          <p:cNvSpPr txBox="1">
            <a:spLocks noChangeArrowheads="1"/>
          </p:cNvSpPr>
          <p:nvPr/>
        </p:nvSpPr>
        <p:spPr bwMode="auto">
          <a:xfrm>
            <a:off x="1752600" y="533400"/>
            <a:ext cx="9331036" cy="130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PHÒNG GIÁO DỤC VÀ ĐÀO TẠO QUẬN LONG BIÊN</a:t>
            </a:r>
          </a:p>
          <a:p>
            <a:pPr algn="ctr" eaLnBrk="1" hangingPunct="1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TRƯỜNG TIỂU HỌC ÁI MỘ B</a:t>
            </a:r>
          </a:p>
        </p:txBody>
      </p:sp>
      <p:sp>
        <p:nvSpPr>
          <p:cNvPr id="2055" name="TextBox 13"/>
          <p:cNvSpPr txBox="1">
            <a:spLocks noChangeArrowheads="1"/>
          </p:cNvSpPr>
          <p:nvPr/>
        </p:nvSpPr>
        <p:spPr bwMode="auto">
          <a:xfrm>
            <a:off x="1668454" y="3330156"/>
            <a:ext cx="85344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4000" b="1" dirty="0">
                <a:solidFill>
                  <a:srgbClr val="0070C0"/>
                </a:solidFill>
                <a:latin typeface="Times New Roman" pitchFamily="18" charset="0"/>
              </a:rPr>
              <a:t>PHÂN MÔN : LUYỆN TẬP</a:t>
            </a:r>
            <a:endParaRPr lang="en-US" sz="40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en-US" sz="40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6" name="TextBox 14"/>
          <p:cNvSpPr txBox="1">
            <a:spLocks noChangeArrowheads="1"/>
          </p:cNvSpPr>
          <p:nvPr/>
        </p:nvSpPr>
        <p:spPr bwMode="auto">
          <a:xfrm>
            <a:off x="1977476" y="4145455"/>
            <a:ext cx="8534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600" b="1" dirty="0">
                <a:solidFill>
                  <a:srgbClr val="FF0000"/>
                </a:solidFill>
                <a:cs typeface="Times New Roman" pitchFamily="18" charset="0"/>
              </a:rPr>
              <a:t>LỚP 2</a:t>
            </a:r>
          </a:p>
        </p:txBody>
      </p:sp>
      <p:sp>
        <p:nvSpPr>
          <p:cNvPr id="12" name="TextBox 14">
            <a:extLst>
              <a:ext uri="{FF2B5EF4-FFF2-40B4-BE49-F238E27FC236}">
                <a16:creationId xmlns:a16="http://schemas.microsoft.com/office/drawing/2014/main" id="{038EBA7F-34F2-4ECE-BCA6-B7BCB30B2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9029" y="5045758"/>
            <a:ext cx="959489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: </a:t>
            </a:r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Mở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rộng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vốn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từ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về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cây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cối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C8C3591-1849-4523-A500-493EB0D6E0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05" y="178287"/>
            <a:ext cx="1523999" cy="152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756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repeatCount="2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6DAB383-B73D-4AA9-AED0-2902C5FB7C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3765395"/>
            <a:ext cx="7165974" cy="318785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FA9BC2A-78DA-4C2E-9C41-52BBCE2ED4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73EBAA1A-CCBD-4F6C-8D97-7B7ADD9D51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2446" y="-1"/>
            <a:ext cx="1103377" cy="1795325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942F7E87-18B2-463A-A88C-B53C20C8C2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277" y="0"/>
            <a:ext cx="1103377" cy="17953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9CC6C47-2F6D-44FD-BCBE-C9E0E61605D0}"/>
              </a:ext>
            </a:extLst>
          </p:cNvPr>
          <p:cNvSpPr txBox="1"/>
          <p:nvPr/>
        </p:nvSpPr>
        <p:spPr>
          <a:xfrm>
            <a:off x="2041864" y="1296140"/>
            <a:ext cx="77413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Hoạt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1: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ngữ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cối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659992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6DAB383-B73D-4AA9-AED0-2902C5FB7C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3765395"/>
            <a:ext cx="7165974" cy="318785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FA9BC2A-78DA-4C2E-9C41-52BBCE2ED4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73EBAA1A-CCBD-4F6C-8D97-7B7ADD9D51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2446" y="-1"/>
            <a:ext cx="1103377" cy="1795325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942F7E87-18B2-463A-A88C-B53C20C8C2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277" y="0"/>
            <a:ext cx="1103377" cy="17953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9CC6C47-2F6D-44FD-BCBE-C9E0E61605D0}"/>
              </a:ext>
            </a:extLst>
          </p:cNvPr>
          <p:cNvSpPr txBox="1"/>
          <p:nvPr/>
        </p:nvSpPr>
        <p:spPr>
          <a:xfrm>
            <a:off x="2225336" y="897661"/>
            <a:ext cx="774132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Hoạt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2: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hoạt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chăm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sóc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3184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73EBAA1A-CCBD-4F6C-8D97-7B7ADD9D51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3568" y="-291577"/>
            <a:ext cx="1103377" cy="1795325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942F7E87-18B2-463A-A88C-B53C20C8C2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199" y="-168675"/>
            <a:ext cx="1103377" cy="17953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9CC6C47-2F6D-44FD-BCBE-C9E0E61605D0}"/>
              </a:ext>
            </a:extLst>
          </p:cNvPr>
          <p:cNvSpPr txBox="1"/>
          <p:nvPr/>
        </p:nvSpPr>
        <p:spPr>
          <a:xfrm>
            <a:off x="2192907" y="189775"/>
            <a:ext cx="89574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F231DB-B415-4DF0-BA53-6CDFD49E2A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277" y="1447939"/>
            <a:ext cx="5495925" cy="383427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F8B94A6-F9FF-43E1-BD99-94EBF379F3C3}"/>
              </a:ext>
            </a:extLst>
          </p:cNvPr>
          <p:cNvSpPr/>
          <p:nvPr/>
        </p:nvSpPr>
        <p:spPr>
          <a:xfrm>
            <a:off x="1819922" y="5706677"/>
            <a:ext cx="2521258" cy="8345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Tưới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0DF06CE-28C0-4828-B670-246E593CFE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8148" y="1503748"/>
            <a:ext cx="6124575" cy="377846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D2317D6-F72D-4A49-B874-A54983FE35C4}"/>
              </a:ext>
            </a:extLst>
          </p:cNvPr>
          <p:cNvSpPr/>
          <p:nvPr/>
        </p:nvSpPr>
        <p:spPr>
          <a:xfrm>
            <a:off x="8172310" y="5597881"/>
            <a:ext cx="2521258" cy="8345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Bón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181600" y="6541178"/>
            <a:ext cx="3186545" cy="3168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55519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73EBAA1A-CCBD-4F6C-8D97-7B7ADD9D51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3568" y="-291577"/>
            <a:ext cx="1103377" cy="1795325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942F7E87-18B2-463A-A88C-B53C20C8C2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199" y="-168675"/>
            <a:ext cx="1103377" cy="17953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9CC6C47-2F6D-44FD-BCBE-C9E0E61605D0}"/>
              </a:ext>
            </a:extLst>
          </p:cNvPr>
          <p:cNvSpPr txBox="1"/>
          <p:nvPr/>
        </p:nvSpPr>
        <p:spPr>
          <a:xfrm>
            <a:off x="2192907" y="189775"/>
            <a:ext cx="89574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F8B94A6-F9FF-43E1-BD99-94EBF379F3C3}"/>
              </a:ext>
            </a:extLst>
          </p:cNvPr>
          <p:cNvSpPr/>
          <p:nvPr/>
        </p:nvSpPr>
        <p:spPr>
          <a:xfrm>
            <a:off x="2015231" y="5548542"/>
            <a:ext cx="2521258" cy="8345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tỉa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D2317D6-F72D-4A49-B874-A54983FE35C4}"/>
              </a:ext>
            </a:extLst>
          </p:cNvPr>
          <p:cNvSpPr/>
          <p:nvPr/>
        </p:nvSpPr>
        <p:spPr>
          <a:xfrm>
            <a:off x="8172310" y="5548542"/>
            <a:ext cx="2521258" cy="8345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Xới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78B5717-8283-4A6B-9EFF-91650C519B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277" y="1379013"/>
            <a:ext cx="5880821" cy="38321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D17D71F-4D48-404C-8AD0-6800ECA1B9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6976" y="1379013"/>
            <a:ext cx="5838825" cy="383217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172364" y="6474691"/>
            <a:ext cx="3195781" cy="3833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2873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73EBAA1A-CCBD-4F6C-8D97-7B7ADD9D51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3568" y="-291577"/>
            <a:ext cx="1103377" cy="1795325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942F7E87-18B2-463A-A88C-B53C20C8C2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199" y="-168675"/>
            <a:ext cx="1103377" cy="17953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9CC6C47-2F6D-44FD-BCBE-C9E0E61605D0}"/>
              </a:ext>
            </a:extLst>
          </p:cNvPr>
          <p:cNvSpPr txBox="1"/>
          <p:nvPr/>
        </p:nvSpPr>
        <p:spPr>
          <a:xfrm>
            <a:off x="2192907" y="189775"/>
            <a:ext cx="89574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D2317D6-F72D-4A49-B874-A54983FE35C4}"/>
              </a:ext>
            </a:extLst>
          </p:cNvPr>
          <p:cNvSpPr/>
          <p:nvPr/>
        </p:nvSpPr>
        <p:spPr>
          <a:xfrm>
            <a:off x="1961966" y="5569721"/>
            <a:ext cx="2521258" cy="8345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EF1851-198F-499E-B860-49FE51F08C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054" y="1090566"/>
            <a:ext cx="5144611" cy="42862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E8DC829-3C95-474B-88C9-8DE5B00293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240" y="1254726"/>
            <a:ext cx="5996705" cy="399780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DC83D07-6A99-4C69-9320-449D1BA2762B}"/>
              </a:ext>
            </a:extLst>
          </p:cNvPr>
          <p:cNvSpPr/>
          <p:nvPr/>
        </p:nvSpPr>
        <p:spPr>
          <a:xfrm>
            <a:off x="7708776" y="5569720"/>
            <a:ext cx="2521258" cy="8345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Nhổ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190836" y="6520873"/>
            <a:ext cx="3186546" cy="3371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5103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6DAB383-B73D-4AA9-AED0-2902C5FB7C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3765395"/>
            <a:ext cx="7165974" cy="318785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FA9BC2A-78DA-4C2E-9C41-52BBCE2ED4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73EBAA1A-CCBD-4F6C-8D97-7B7ADD9D51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2446" y="-1"/>
            <a:ext cx="1103377" cy="1795325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942F7E87-18B2-463A-A88C-B53C20C8C2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277" y="0"/>
            <a:ext cx="1103377" cy="17953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9CC6C47-2F6D-44FD-BCBE-C9E0E61605D0}"/>
              </a:ext>
            </a:extLst>
          </p:cNvPr>
          <p:cNvSpPr txBox="1"/>
          <p:nvPr/>
        </p:nvSpPr>
        <p:spPr>
          <a:xfrm>
            <a:off x="2225336" y="897661"/>
            <a:ext cx="774132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Hoạt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3: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Kết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hợp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ngữ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cột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A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cột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tạo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thành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77224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AFA9BC2A-78DA-4C2E-9C41-52BBCE2ED4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73EBAA1A-CCBD-4F6C-8D97-7B7ADD9D51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2446" y="-1"/>
            <a:ext cx="1103377" cy="1795325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942F7E87-18B2-463A-A88C-B53C20C8C2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277" y="0"/>
            <a:ext cx="1103377" cy="179532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903ED49-D931-4DCB-B39C-FFF2E219D18D}"/>
              </a:ext>
            </a:extLst>
          </p:cNvPr>
          <p:cNvSpPr/>
          <p:nvPr/>
        </p:nvSpPr>
        <p:spPr>
          <a:xfrm>
            <a:off x="1961964" y="520361"/>
            <a:ext cx="1713390" cy="64807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363E07F-B109-416B-AAEC-AFF2F63E0384}"/>
              </a:ext>
            </a:extLst>
          </p:cNvPr>
          <p:cNvSpPr/>
          <p:nvPr/>
        </p:nvSpPr>
        <p:spPr>
          <a:xfrm>
            <a:off x="7053555" y="541538"/>
            <a:ext cx="1713390" cy="64807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5B09EBF-1F72-4D8B-86FD-3E2E84697BA9}"/>
              </a:ext>
            </a:extLst>
          </p:cNvPr>
          <p:cNvSpPr/>
          <p:nvPr/>
        </p:nvSpPr>
        <p:spPr>
          <a:xfrm>
            <a:off x="730965" y="1795324"/>
            <a:ext cx="3991955" cy="7969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A6C6AD5-F7F0-4296-AA86-F549996383E4}"/>
              </a:ext>
            </a:extLst>
          </p:cNvPr>
          <p:cNvSpPr/>
          <p:nvPr/>
        </p:nvSpPr>
        <p:spPr>
          <a:xfrm>
            <a:off x="730965" y="3197996"/>
            <a:ext cx="3991955" cy="7969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cuốc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3E629B4-ED16-4952-AFF8-F687AFB5AEF8}"/>
              </a:ext>
            </a:extLst>
          </p:cNvPr>
          <p:cNvSpPr/>
          <p:nvPr/>
        </p:nvSpPr>
        <p:spPr>
          <a:xfrm>
            <a:off x="730965" y="4490343"/>
            <a:ext cx="3991955" cy="13955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chắn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AD3B233-3A97-4A19-A3BF-DC3C5B8E6455}"/>
              </a:ext>
            </a:extLst>
          </p:cNvPr>
          <p:cNvSpPr/>
          <p:nvPr/>
        </p:nvSpPr>
        <p:spPr>
          <a:xfrm>
            <a:off x="5788242" y="1795324"/>
            <a:ext cx="6017582" cy="79695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BA64D36-3D75-4ED8-84DA-885FDC87D664}"/>
              </a:ext>
            </a:extLst>
          </p:cNvPr>
          <p:cNvSpPr/>
          <p:nvPr/>
        </p:nvSpPr>
        <p:spPr>
          <a:xfrm>
            <a:off x="6095999" y="3197996"/>
            <a:ext cx="3991955" cy="79695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FAD8C1F-FCEA-4458-A092-420955CBECA0}"/>
              </a:ext>
            </a:extLst>
          </p:cNvPr>
          <p:cNvSpPr/>
          <p:nvPr/>
        </p:nvSpPr>
        <p:spPr>
          <a:xfrm>
            <a:off x="6095999" y="5051578"/>
            <a:ext cx="3991955" cy="722238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rau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B3F7D48-B6A8-4BCD-8D30-88072F6B5505}"/>
              </a:ext>
            </a:extLst>
          </p:cNvPr>
          <p:cNvCxnSpPr>
            <a:stCxn id="4" idx="3"/>
            <a:endCxn id="12" idx="1"/>
          </p:cNvCxnSpPr>
          <p:nvPr/>
        </p:nvCxnSpPr>
        <p:spPr>
          <a:xfrm>
            <a:off x="4722920" y="2193802"/>
            <a:ext cx="1065322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ED13CC2-D191-4D8C-9FC1-DCB2FD5F29FA}"/>
              </a:ext>
            </a:extLst>
          </p:cNvPr>
          <p:cNvCxnSpPr>
            <a:cxnSpLocks/>
            <a:endCxn id="13" idx="1"/>
          </p:cNvCxnSpPr>
          <p:nvPr/>
        </p:nvCxnSpPr>
        <p:spPr>
          <a:xfrm>
            <a:off x="4722920" y="3588614"/>
            <a:ext cx="1373079" cy="786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8005A7A-2FC2-4331-BD98-2D53A85F82BE}"/>
              </a:ext>
            </a:extLst>
          </p:cNvPr>
          <p:cNvCxnSpPr>
            <a:cxnSpLocks/>
          </p:cNvCxnSpPr>
          <p:nvPr/>
        </p:nvCxnSpPr>
        <p:spPr>
          <a:xfrm>
            <a:off x="4722920" y="5279439"/>
            <a:ext cx="1373079" cy="786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" name="Oval 1"/>
          <p:cNvSpPr/>
          <p:nvPr/>
        </p:nvSpPr>
        <p:spPr>
          <a:xfrm>
            <a:off x="5255581" y="6511636"/>
            <a:ext cx="3325001" cy="346364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63375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44444E-6 L 0.00182 4.44444E-6 C 0.00261 4.44444E-6 0.00378 0.05995 0.00378 0.10856 L 0.00378 0.21736 " pathEditMode="relative" rAng="0" ptsTypes="AAAA">
                                      <p:cBhvr>
                                        <p:cTn id="2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" y="10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78 -0.04213 L 0.00378 -0.2537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3C0946B-8596-41AE-826C-CB1D0F7A13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54" b="76709"/>
          <a:stretch/>
        </p:blipFill>
        <p:spPr>
          <a:xfrm>
            <a:off x="6484912" y="-1276"/>
            <a:ext cx="5707087" cy="3430276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D39A166-ECA0-478D-BA06-395C2FA9FF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" t="62109" r="28789" b="-55"/>
          <a:stretch/>
        </p:blipFill>
        <p:spPr>
          <a:xfrm>
            <a:off x="0" y="1388297"/>
            <a:ext cx="6502323" cy="546970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AF36C5B-544C-4465-BF68-E96543FA8EE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5" t="61875" r="1276" b="171"/>
          <a:stretch/>
        </p:blipFill>
        <p:spPr>
          <a:xfrm>
            <a:off x="7240153" y="1880886"/>
            <a:ext cx="4951846" cy="5016911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C3DA95A3-DE1C-4F5B-AB72-03CDB6FF8C9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821" b="72996"/>
          <a:stretch/>
        </p:blipFill>
        <p:spPr>
          <a:xfrm>
            <a:off x="1" y="0"/>
            <a:ext cx="5689678" cy="3761772"/>
          </a:xfrm>
          <a:prstGeom prst="rect">
            <a:avLst/>
          </a:prstGeom>
        </p:spPr>
      </p:pic>
      <p:grpSp>
        <p:nvGrpSpPr>
          <p:cNvPr id="16" name="组合 15">
            <a:extLst>
              <a:ext uri="{FF2B5EF4-FFF2-40B4-BE49-F238E27FC236}">
                <a16:creationId xmlns:a16="http://schemas.microsoft.com/office/drawing/2014/main" id="{F16612A4-CAB9-4A66-ABD4-F8503C3C5F37}"/>
              </a:ext>
            </a:extLst>
          </p:cNvPr>
          <p:cNvGrpSpPr/>
          <p:nvPr/>
        </p:nvGrpSpPr>
        <p:grpSpPr>
          <a:xfrm>
            <a:off x="2364936" y="2051505"/>
            <a:ext cx="7917564" cy="2665450"/>
            <a:chOff x="2364936" y="2051505"/>
            <a:chExt cx="7917564" cy="2665450"/>
          </a:xfrm>
        </p:grpSpPr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5B917BA8-C6A6-433D-9077-EF5F564C1CE1}"/>
                </a:ext>
              </a:extLst>
            </p:cNvPr>
            <p:cNvSpPr/>
            <p:nvPr/>
          </p:nvSpPr>
          <p:spPr>
            <a:xfrm>
              <a:off x="2428568" y="2128383"/>
              <a:ext cx="7816645" cy="25124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小单纯体" panose="02010601030101010101" pitchFamily="2" charset="-122"/>
                <a:ea typeface="小单纯体" panose="02010601030101010101" pitchFamily="2" charset="-122"/>
                <a:cs typeface="+mn-cs"/>
              </a:endParaRPr>
            </a:p>
          </p:txBody>
        </p: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5F6365CF-F53D-43C6-BCE7-BF3FCA52DEDA}"/>
                </a:ext>
              </a:extLst>
            </p:cNvPr>
            <p:cNvSpPr/>
            <p:nvPr/>
          </p:nvSpPr>
          <p:spPr>
            <a:xfrm>
              <a:off x="2580968" y="2280784"/>
              <a:ext cx="7497097" cy="2251888"/>
            </a:xfrm>
            <a:prstGeom prst="rect">
              <a:avLst/>
            </a:prstGeom>
            <a:noFill/>
            <a:ln>
              <a:solidFill>
                <a:srgbClr val="A26D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小单纯体" panose="02010601030101010101" pitchFamily="2" charset="-122"/>
                <a:ea typeface="小单纯体" panose="02010601030101010101" pitchFamily="2" charset="-122"/>
                <a:cs typeface="+mn-cs"/>
              </a:endParaRPr>
            </a:p>
          </p:txBody>
        </p:sp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4EBA1B63-E0F8-43FE-8861-35B86B1DB06D}"/>
                </a:ext>
              </a:extLst>
            </p:cNvPr>
            <p:cNvSpPr/>
            <p:nvPr/>
          </p:nvSpPr>
          <p:spPr>
            <a:xfrm>
              <a:off x="2364936" y="2051505"/>
              <a:ext cx="294967" cy="321591"/>
            </a:xfrm>
            <a:prstGeom prst="rect">
              <a:avLst/>
            </a:prstGeom>
            <a:noFill/>
            <a:ln>
              <a:solidFill>
                <a:srgbClr val="A26D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小单纯体" panose="02010601030101010101" pitchFamily="2" charset="-122"/>
                <a:ea typeface="小单纯体" panose="02010601030101010101" pitchFamily="2" charset="-122"/>
                <a:cs typeface="+mn-cs"/>
              </a:endParaRPr>
            </a:p>
          </p:txBody>
        </p:sp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E9B24768-1EB9-4F89-84F2-F9E780B90DC9}"/>
                </a:ext>
              </a:extLst>
            </p:cNvPr>
            <p:cNvSpPr/>
            <p:nvPr/>
          </p:nvSpPr>
          <p:spPr>
            <a:xfrm>
              <a:off x="9987533" y="4395364"/>
              <a:ext cx="294967" cy="321591"/>
            </a:xfrm>
            <a:prstGeom prst="rect">
              <a:avLst/>
            </a:prstGeom>
            <a:noFill/>
            <a:ln>
              <a:solidFill>
                <a:srgbClr val="A26D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小单纯体" panose="02010601030101010101" pitchFamily="2" charset="-122"/>
                <a:ea typeface="小单纯体" panose="02010601030101010101" pitchFamily="2" charset="-122"/>
                <a:cs typeface="+mn-cs"/>
              </a:endParaRPr>
            </a:p>
          </p:txBody>
        </p:sp>
      </p:grpSp>
      <p:sp>
        <p:nvSpPr>
          <p:cNvPr id="27" name="矩形 26">
            <a:extLst>
              <a:ext uri="{FF2B5EF4-FFF2-40B4-BE49-F238E27FC236}">
                <a16:creationId xmlns:a16="http://schemas.microsoft.com/office/drawing/2014/main" id="{C32C0BDC-400A-4396-AE9E-FD83351A6C72}"/>
              </a:ext>
            </a:extLst>
          </p:cNvPr>
          <p:cNvSpPr/>
          <p:nvPr/>
        </p:nvSpPr>
        <p:spPr>
          <a:xfrm>
            <a:off x="3139868" y="2668198"/>
            <a:ext cx="651973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Times New Roman" panose="02020603050405020304" pitchFamily="18" charset="0"/>
                <a:ea typeface="小单纯体" panose="02010601030101010101" pitchFamily="2" charset="-122"/>
                <a:cs typeface="Times New Roman" panose="02020603050405020304" pitchFamily="18" charset="0"/>
              </a:rPr>
              <a:t>Củng</a:t>
            </a: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Times New Roman" panose="02020603050405020304" pitchFamily="18" charset="0"/>
                <a:ea typeface="小单纯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Times New Roman" panose="02020603050405020304" pitchFamily="18" charset="0"/>
                <a:ea typeface="小单纯体" panose="02010601030101010101" pitchFamily="2" charset="-122"/>
                <a:cs typeface="Times New Roman" panose="02020603050405020304" pitchFamily="18" charset="0"/>
              </a:rPr>
              <a:t>cố</a:t>
            </a: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Times New Roman" panose="02020603050405020304" pitchFamily="18" charset="0"/>
                <a:ea typeface="小单纯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Times New Roman" panose="02020603050405020304" pitchFamily="18" charset="0"/>
                <a:ea typeface="小单纯体" panose="02010601030101010101" pitchFamily="2" charset="-122"/>
                <a:cs typeface="Times New Roman" panose="02020603050405020304" pitchFamily="18" charset="0"/>
              </a:rPr>
              <a:t>bài</a:t>
            </a: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Times New Roman" panose="02020603050405020304" pitchFamily="18" charset="0"/>
                <a:ea typeface="小单纯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Times New Roman" panose="02020603050405020304" pitchFamily="18" charset="0"/>
                <a:ea typeface="小单纯体" panose="02010601030101010101" pitchFamily="2" charset="-122"/>
                <a:cs typeface="Times New Roman" panose="02020603050405020304" pitchFamily="18" charset="0"/>
              </a:rPr>
              <a:t>học</a:t>
            </a:r>
            <a:endParaRPr kumimoji="0" lang="zh-CN" altLang="en-US" sz="7200" b="1" i="0" u="none" strike="noStrike" kern="1200" cap="none" spc="0" normalizeH="0" baseline="0" noProof="0" dirty="0">
              <a:ln>
                <a:noFill/>
              </a:ln>
              <a:solidFill>
                <a:srgbClr val="A26D3D"/>
              </a:solidFill>
              <a:effectLst/>
              <a:uLnTx/>
              <a:uFillTx/>
              <a:latin typeface="Times New Roman" panose="02020603050405020304" pitchFamily="18" charset="0"/>
              <a:ea typeface="小单纯体" panose="02010601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1834BFB7-EDB9-42CF-91DA-47612E2802E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3879" b="98908" l="26886" r="479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496" t="83312" r="51923" b="344"/>
          <a:stretch/>
        </p:blipFill>
        <p:spPr>
          <a:xfrm>
            <a:off x="4058140" y="1308122"/>
            <a:ext cx="1040692" cy="1141913"/>
          </a:xfrm>
          <a:prstGeom prst="rect">
            <a:avLst/>
          </a:prstGeom>
          <a:effectLst>
            <a:outerShdw blurRad="50800" dist="38100" dir="2700000" sx="104000" sy="104000" algn="tl" rotWithShape="0">
              <a:prstClr val="black">
                <a:alpha val="34000"/>
              </a:prstClr>
            </a:outerShdw>
          </a:effectLst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97EA54EA-08A6-4F5B-A051-45EB7EFD4E1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3879" b="98908" l="26886" r="479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496" t="83312" r="51923" b="344"/>
          <a:stretch/>
        </p:blipFill>
        <p:spPr>
          <a:xfrm>
            <a:off x="7830157" y="4231852"/>
            <a:ext cx="783500" cy="859705"/>
          </a:xfrm>
          <a:prstGeom prst="rect">
            <a:avLst/>
          </a:prstGeom>
          <a:effectLst>
            <a:outerShdw blurRad="50800" dist="38100" dir="2700000" sx="104000" sy="104000" algn="tl" rotWithShape="0">
              <a:prstClr val="black">
                <a:alpha val="34000"/>
              </a:prstClr>
            </a:outerShdw>
          </a:effectLst>
        </p:spPr>
      </p:pic>
      <p:sp>
        <p:nvSpPr>
          <p:cNvPr id="6" name="Oval 5"/>
          <p:cNvSpPr/>
          <p:nvPr/>
        </p:nvSpPr>
        <p:spPr>
          <a:xfrm>
            <a:off x="5218545" y="6428509"/>
            <a:ext cx="2881746" cy="469288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3232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c3f5daa31fe938271dfb45e39223b217ffa973a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148</Words>
  <Application>Microsoft Office PowerPoint</Application>
  <PresentationFormat>Widescreen</PresentationFormat>
  <Paragraphs>28</Paragraphs>
  <Slides>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9</vt:i4>
      </vt:variant>
    </vt:vector>
  </HeadingPairs>
  <TitlesOfParts>
    <vt:vector size="19" baseType="lpstr">
      <vt:lpstr>等线</vt:lpstr>
      <vt:lpstr>等线 Light</vt:lpstr>
      <vt:lpstr>Arial</vt:lpstr>
      <vt:lpstr>Arial-Rounded</vt:lpstr>
      <vt:lpstr>Calibri</vt:lpstr>
      <vt:lpstr>Times New Roman</vt:lpstr>
      <vt:lpstr>小单纯体</vt:lpstr>
      <vt:lpstr>4_Office 主题​​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nguyenthuhuyen.aimob@gmail.com</cp:lastModifiedBy>
  <cp:revision>5</cp:revision>
  <dcterms:created xsi:type="dcterms:W3CDTF">2021-08-01T03:37:24Z</dcterms:created>
  <dcterms:modified xsi:type="dcterms:W3CDTF">2024-01-31T01:36:08Z</dcterms:modified>
</cp:coreProperties>
</file>