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6" r:id="rId2"/>
  </p:sldMasterIdLst>
  <p:notesMasterIdLst>
    <p:notesMasterId r:id="rId11"/>
  </p:notesMasterIdLst>
  <p:sldIdLst>
    <p:sldId id="271" r:id="rId3"/>
    <p:sldId id="268" r:id="rId4"/>
    <p:sldId id="259" r:id="rId5"/>
    <p:sldId id="261" r:id="rId6"/>
    <p:sldId id="269" r:id="rId7"/>
    <p:sldId id="265" r:id="rId8"/>
    <p:sldId id="264" r:id="rId9"/>
    <p:sldId id="270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angolin" panose="020B0604020202020204" charset="0"/>
      <p:regular r:id="rId16"/>
    </p:embeddedFont>
    <p:embeddedFont>
      <p:font typeface="Baloo 2" panose="020B0604020202020204" charset="0"/>
      <p:regular r:id="rId17"/>
      <p:bold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>
        <p:scale>
          <a:sx n="93" d="100"/>
          <a:sy n="93" d="100"/>
        </p:scale>
        <p:origin x="-4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7008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46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22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8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04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3" indent="0">
              <a:buNone/>
              <a:defRPr sz="1600" b="1"/>
            </a:lvl4pPr>
            <a:lvl5pPr marL="1828562" indent="0">
              <a:buNone/>
              <a:defRPr sz="1600" b="1"/>
            </a:lvl5pPr>
            <a:lvl6pPr marL="2285703" indent="0">
              <a:buNone/>
              <a:defRPr sz="1600" b="1"/>
            </a:lvl6pPr>
            <a:lvl7pPr marL="2742845" indent="0">
              <a:buNone/>
              <a:defRPr sz="1600" b="1"/>
            </a:lvl7pPr>
            <a:lvl8pPr marL="3199985" indent="0">
              <a:buNone/>
              <a:defRPr sz="1600" b="1"/>
            </a:lvl8pPr>
            <a:lvl9pPr marL="36571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3" indent="0">
              <a:buNone/>
              <a:defRPr sz="1600" b="1"/>
            </a:lvl4pPr>
            <a:lvl5pPr marL="1828562" indent="0">
              <a:buNone/>
              <a:defRPr sz="1600" b="1"/>
            </a:lvl5pPr>
            <a:lvl6pPr marL="2285703" indent="0">
              <a:buNone/>
              <a:defRPr sz="1600" b="1"/>
            </a:lvl6pPr>
            <a:lvl7pPr marL="2742845" indent="0">
              <a:buNone/>
              <a:defRPr sz="1600" b="1"/>
            </a:lvl7pPr>
            <a:lvl8pPr marL="3199985" indent="0">
              <a:buNone/>
              <a:defRPr sz="1600" b="1"/>
            </a:lvl8pPr>
            <a:lvl9pPr marL="36571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6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97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83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3" indent="0">
              <a:buNone/>
              <a:defRPr sz="900"/>
            </a:lvl4pPr>
            <a:lvl5pPr marL="1828562" indent="0">
              <a:buNone/>
              <a:defRPr sz="900"/>
            </a:lvl5pPr>
            <a:lvl6pPr marL="2285703" indent="0">
              <a:buNone/>
              <a:defRPr sz="900"/>
            </a:lvl6pPr>
            <a:lvl7pPr marL="2742845" indent="0">
              <a:buNone/>
              <a:defRPr sz="900"/>
            </a:lvl7pPr>
            <a:lvl8pPr marL="3199985" indent="0">
              <a:buNone/>
              <a:defRPr sz="900"/>
            </a:lvl8pPr>
            <a:lvl9pPr marL="36571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7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3" indent="0">
              <a:buNone/>
              <a:defRPr sz="2000"/>
            </a:lvl4pPr>
            <a:lvl5pPr marL="1828562" indent="0">
              <a:buNone/>
              <a:defRPr sz="2000"/>
            </a:lvl5pPr>
            <a:lvl6pPr marL="2285703" indent="0">
              <a:buNone/>
              <a:defRPr sz="2000"/>
            </a:lvl6pPr>
            <a:lvl7pPr marL="2742845" indent="0">
              <a:buNone/>
              <a:defRPr sz="2000"/>
            </a:lvl7pPr>
            <a:lvl8pPr marL="3199985" indent="0">
              <a:buNone/>
              <a:defRPr sz="2000"/>
            </a:lvl8pPr>
            <a:lvl9pPr marL="36571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3" indent="0">
              <a:buNone/>
              <a:defRPr sz="900"/>
            </a:lvl4pPr>
            <a:lvl5pPr marL="1828562" indent="0">
              <a:buNone/>
              <a:defRPr sz="900"/>
            </a:lvl5pPr>
            <a:lvl6pPr marL="2285703" indent="0">
              <a:buNone/>
              <a:defRPr sz="900"/>
            </a:lvl6pPr>
            <a:lvl7pPr marL="2742845" indent="0">
              <a:buNone/>
              <a:defRPr sz="900"/>
            </a:lvl7pPr>
            <a:lvl8pPr marL="3199985" indent="0">
              <a:buNone/>
              <a:defRPr sz="900"/>
            </a:lvl8pPr>
            <a:lvl9pPr marL="36571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66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89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17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6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3" tIns="34287" rIns="68573" bIns="342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3" tIns="34287" rIns="68573" bIns="342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68573" tIns="34287" rIns="68573" bIns="342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fld id="{F1AF1BE9-B57C-498F-AC7D-C05E3E78657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783">
                <a:buClrTx/>
              </a:pPr>
              <a:t>2/6/22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3" tIns="34287" rIns="68573" bIns="342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3" tIns="34287" rIns="68573" bIns="342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fld id="{EF7A1E25-5442-4AB3-89FD-63405F2119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78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324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ctr" defTabSz="914282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3" indent="-285713" algn="l" defTabSz="9142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2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4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3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5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6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96" indent="-228570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3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3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2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1257300"/>
            <a:ext cx="5086350" cy="1143000"/>
          </a:xfrm>
          <a:prstGeom prst="rect">
            <a:avLst/>
          </a:prstGeom>
        </p:spPr>
        <p:txBody>
          <a:bodyPr wrap="none" lIns="68577" tIns="34289" rIns="68577" bIns="34289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685766">
              <a:buClrTx/>
            </a:pPr>
            <a:endParaRPr lang="vi-VN" sz="8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81797" y="2089495"/>
            <a:ext cx="4629945" cy="541514"/>
          </a:xfrm>
          <a:prstGeom prst="rect">
            <a:avLst/>
          </a:prstGeom>
        </p:spPr>
        <p:txBody>
          <a:bodyPr wrap="none" lIns="68577" tIns="34289" rIns="68577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3" y="-10716"/>
            <a:ext cx="9192491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2" y="400051"/>
            <a:ext cx="699827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766" eaLnBrk="1" hangingPunct="1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algn="ctr" defTabSz="685766" eaLnBrk="1" hangingPunct="1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83107" y="3109091"/>
            <a:ext cx="640080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766" eaLnBrk="1" hangingPunct="1">
              <a:buClrTx/>
            </a:pPr>
            <a:r>
              <a:rPr lang="en-US" sz="2700" b="1" kern="12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91" y="3731809"/>
            <a:ext cx="86832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766" eaLnBrk="1" hangingPunct="1">
              <a:buClrTx/>
            </a:pPr>
            <a:r>
              <a:rPr lang="en-US" sz="2700" b="1" kern="1200" dirty="0" err="1">
                <a:solidFill>
                  <a:srgbClr val="7030A0"/>
                </a:solidFill>
                <a:ea typeface="+mn-ea"/>
                <a:cs typeface="Times New Roman" pitchFamily="18" charset="0"/>
              </a:rPr>
              <a:t>Bài</a:t>
            </a:r>
            <a:r>
              <a:rPr lang="en-US" sz="2700" b="1" kern="1200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: </a:t>
            </a:r>
            <a:r>
              <a:rPr lang="vi-VN" sz="2700" b="1" kern="1200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Tự chăm sóc sức khỏe bản thân.</a:t>
            </a:r>
            <a:endParaRPr lang="en-US" sz="2700" b="1" kern="1200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" y="133718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7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1739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Tham dự phát động phong trào “Vì tầm vóc Việt”.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82E913-4C7B-4A5C-9750-A853BB2A8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19" y="372965"/>
            <a:ext cx="5979003" cy="4082077"/>
          </a:xfrm>
          <a:prstGeom prst="rect">
            <a:avLst/>
          </a:prstGeom>
        </p:spPr>
      </p:pic>
      <p:sp useBgFill="1">
        <p:nvSpPr>
          <p:cNvPr id="4" name="Rectangle 3"/>
          <p:cNvSpPr/>
          <p:nvPr/>
        </p:nvSpPr>
        <p:spPr>
          <a:xfrm>
            <a:off x="6960358" y="4892723"/>
            <a:ext cx="1542198" cy="201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60BB4B-C1C6-4CBB-801E-3669789B156E}"/>
              </a:ext>
            </a:extLst>
          </p:cNvPr>
          <p:cNvSpPr txBox="1"/>
          <p:nvPr/>
        </p:nvSpPr>
        <p:spPr>
          <a:xfrm>
            <a:off x="1286540" y="782082"/>
            <a:ext cx="735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bài thể dục giữa giờ theo nhạc.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142884" cy="905001"/>
            <a:chOff x="609699" y="240011"/>
            <a:chExt cx="5142884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AB1F049-D2F5-4DE5-A645-FC2593112B5C}"/>
                </a:ext>
              </a:extLst>
            </p:cNvPr>
            <p:cNvSpPr/>
            <p:nvPr/>
          </p:nvSpPr>
          <p:spPr>
            <a:xfrm>
              <a:off x="1428963" y="280214"/>
              <a:ext cx="43236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B72D12-D279-495A-92D9-D8111DF56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768" y="1506553"/>
            <a:ext cx="5902464" cy="2854865"/>
          </a:xfrm>
          <a:prstGeom prst="rect">
            <a:avLst/>
          </a:prstGeom>
        </p:spPr>
      </p:pic>
      <p:pic>
        <p:nvPicPr>
          <p:cNvPr id="8" name="Koo Koo Kanga Roo - Superheroes Unite (Dance-A-Long)">
            <a:hlinkClick r:id="" action="ppaction://media"/>
            <a:extLst>
              <a:ext uri="{FF2B5EF4-FFF2-40B4-BE49-F238E27FC236}">
                <a16:creationId xmlns:a16="http://schemas.microsoft.com/office/drawing/2014/main" xmlns="" id="{A051D817-4A9B-4A6E-90D5-D122D03A6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7248" y="280214"/>
            <a:ext cx="2035577" cy="1145012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>
          <a:xfrm>
            <a:off x="6974006" y="4892722"/>
            <a:ext cx="1549021" cy="1842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54EFCD-0093-4119-980A-7DD2E63AAB63}"/>
              </a:ext>
            </a:extLst>
          </p:cNvPr>
          <p:cNvSpPr/>
          <p:nvPr/>
        </p:nvSpPr>
        <p:spPr>
          <a:xfrm>
            <a:off x="532720" y="1003858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Kể những việc cần làm và tác dụng của những việc đó.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1834855"/>
            <a:ext cx="8424863" cy="24189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5B74A13-54B7-4C56-851F-363CF7177D38}"/>
              </a:ext>
            </a:extLst>
          </p:cNvPr>
          <p:cNvSpPr/>
          <p:nvPr/>
        </p:nvSpPr>
        <p:spPr>
          <a:xfrm>
            <a:off x="713312" y="422117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nhiều nước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4F14100-E6D7-4726-8ECB-CDAD7B7EFF6F}"/>
              </a:ext>
            </a:extLst>
          </p:cNvPr>
          <p:cNvSpPr/>
          <p:nvPr/>
        </p:nvSpPr>
        <p:spPr>
          <a:xfrm>
            <a:off x="4151172" y="4221174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hoa quả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30BCB52-33E8-49B4-BA6E-4FB2E0BFF9F1}"/>
              </a:ext>
            </a:extLst>
          </p:cNvPr>
          <p:cNvSpPr/>
          <p:nvPr/>
        </p:nvSpPr>
        <p:spPr>
          <a:xfrm>
            <a:off x="6709188" y="4139642"/>
            <a:ext cx="1928037" cy="5744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thường xuyên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7035421" y="4899546"/>
            <a:ext cx="1528549" cy="143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706180" y="962985"/>
            <a:ext cx="2898258" cy="24189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E73FEE7-D3FB-4320-815F-EB634BFB80FA}"/>
              </a:ext>
            </a:extLst>
          </p:cNvPr>
          <p:cNvSpPr/>
          <p:nvPr/>
        </p:nvSpPr>
        <p:spPr>
          <a:xfrm>
            <a:off x="1000391" y="334930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nhiều nước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D8E2AF-9CF7-4C49-A92B-050FECC6FB69}"/>
              </a:ext>
            </a:extLst>
          </p:cNvPr>
          <p:cNvSpPr txBox="1"/>
          <p:nvPr/>
        </p:nvSpPr>
        <p:spPr>
          <a:xfrm>
            <a:off x="3785190" y="415397"/>
            <a:ext cx="489097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+mj-lt"/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146AD1-DE64-4C74-927D-C2C1AB36C344}"/>
              </a:ext>
            </a:extLst>
          </p:cNvPr>
          <p:cNvSpPr txBox="1"/>
          <p:nvPr/>
        </p:nvSpPr>
        <p:spPr>
          <a:xfrm>
            <a:off x="3785190" y="1821892"/>
            <a:ext cx="4890977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thực hiện: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ngày nên uống từ 1,5 đến 2 lít nước (tương đương khoảng 10 cốc nước)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đều vào các thời gian trong ngày.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7001301" y="4879075"/>
            <a:ext cx="1674866" cy="264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359746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52DF85-9395-43B4-8FE0-4E99E2C6AE6F}"/>
              </a:ext>
            </a:extLst>
          </p:cNvPr>
          <p:cNvGrpSpPr/>
          <p:nvPr/>
        </p:nvGrpSpPr>
        <p:grpSpPr>
          <a:xfrm>
            <a:off x="-358135" y="1650580"/>
            <a:ext cx="9481123" cy="3383346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xmlns="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 useBgFill="1">
        <p:nvSpPr>
          <p:cNvPr id="4" name="Rectangle 3"/>
          <p:cNvSpPr/>
          <p:nvPr/>
        </p:nvSpPr>
        <p:spPr>
          <a:xfrm>
            <a:off x="6952913" y="4857763"/>
            <a:ext cx="1702137" cy="176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B49901-C736-4A54-A636-69ED6CE8C113}"/>
              </a:ext>
            </a:extLst>
          </p:cNvPr>
          <p:cNvGrpSpPr/>
          <p:nvPr/>
        </p:nvGrpSpPr>
        <p:grpSpPr>
          <a:xfrm>
            <a:off x="535828" y="257493"/>
            <a:ext cx="3005422" cy="988451"/>
            <a:chOff x="535828" y="257493"/>
            <a:chExt cx="3005422" cy="988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1B362B8-F93C-4D48-94BF-2E31F0B78BF0}"/>
                </a:ext>
              </a:extLst>
            </p:cNvPr>
            <p:cNvSpPr/>
            <p:nvPr/>
          </p:nvSpPr>
          <p:spPr>
            <a:xfrm>
              <a:off x="1594883" y="369218"/>
              <a:ext cx="1946367" cy="579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lớp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10FDD5-782C-4979-9D02-E86211DC1FF7}"/>
              </a:ext>
            </a:extLst>
          </p:cNvPr>
          <p:cNvSpPr txBox="1"/>
          <p:nvPr/>
        </p:nvSpPr>
        <p:spPr>
          <a:xfrm>
            <a:off x="1594882" y="947068"/>
            <a:ext cx="720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việc tự chăm sóc sức khỏe của 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B5C731-761E-4945-9F77-EFCAC21633A5}"/>
              </a:ext>
            </a:extLst>
          </p:cNvPr>
          <p:cNvSpPr txBox="1"/>
          <p:nvPr/>
        </p:nvSpPr>
        <p:spPr>
          <a:xfrm>
            <a:off x="535828" y="1636643"/>
            <a:ext cx="40361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những việc em làm hàng ngày.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Nêu những khó khăn em gặp phải khi thực hiện những việc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3230D9-A84D-4333-B2A7-DB0E4B3198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284" y="1347178"/>
            <a:ext cx="3684513" cy="3166509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6987654" y="4920018"/>
            <a:ext cx="1624083" cy="163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F4DDC1-4F06-4DA2-8865-A28168096816}"/>
              </a:ext>
            </a:extLst>
          </p:cNvPr>
          <p:cNvGrpSpPr/>
          <p:nvPr/>
        </p:nvGrpSpPr>
        <p:grpSpPr>
          <a:xfrm>
            <a:off x="2729743" y="1208955"/>
            <a:ext cx="3684513" cy="3166509"/>
            <a:chOff x="2729743" y="1208955"/>
            <a:chExt cx="3684513" cy="3166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B248ABC-3436-498E-8D9B-F128804D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29743" y="1208955"/>
              <a:ext cx="3684513" cy="316650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00F3630-3396-44E3-B547-074E4B3E2AC1}"/>
                </a:ext>
              </a:extLst>
            </p:cNvPr>
            <p:cNvSpPr/>
            <p:nvPr/>
          </p:nvSpPr>
          <p:spPr>
            <a:xfrm>
              <a:off x="3561907" y="1208956"/>
              <a:ext cx="1924493" cy="821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EAC531-F644-4979-80FB-C23900541FEA}"/>
              </a:ext>
            </a:extLst>
          </p:cNvPr>
          <p:cNvSpPr/>
          <p:nvPr/>
        </p:nvSpPr>
        <p:spPr>
          <a:xfrm>
            <a:off x="833743" y="861238"/>
            <a:ext cx="2312082" cy="988828"/>
          </a:xfrm>
          <a:prstGeom prst="wedgeRoundRectCallout">
            <a:avLst>
              <a:gd name="adj1" fmla="val 35934"/>
              <a:gd name="adj2" fmla="val 8536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Tớ thường thức dậy sớm để tập thể dục.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065E47B-F08D-4ECF-934C-3305C0F5032F}"/>
              </a:ext>
            </a:extLst>
          </p:cNvPr>
          <p:cNvSpPr/>
          <p:nvPr/>
        </p:nvSpPr>
        <p:spPr>
          <a:xfrm>
            <a:off x="6414256" y="540682"/>
            <a:ext cx="2312082" cy="1490137"/>
          </a:xfrm>
          <a:prstGeom prst="wedgeRoundRectCallout">
            <a:avLst>
              <a:gd name="adj1" fmla="val -63689"/>
              <a:gd name="adj2" fmla="val 101751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j-lt"/>
              </a:rPr>
              <a:t>Cậu chăm chỉ thế. Tớ buồn ngủ lắm, không dậy sớm được đâu</a:t>
            </a:r>
            <a:r>
              <a:rPr lang="vi-VN" sz="20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E36A47D5-7C14-4762-812B-A65B56FF4C83}"/>
              </a:ext>
            </a:extLst>
          </p:cNvPr>
          <p:cNvSpPr/>
          <p:nvPr/>
        </p:nvSpPr>
        <p:spPr>
          <a:xfrm>
            <a:off x="544678" y="332376"/>
            <a:ext cx="2754107" cy="1797366"/>
          </a:xfrm>
          <a:prstGeom prst="wedgeRoundRectCallout">
            <a:avLst>
              <a:gd name="adj1" fmla="val 38874"/>
              <a:gd name="adj2" fmla="val 7555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đúng vậy, dậy sớm cũng khó khăn với tớ. Nhưng vì để rèn luyện sức khỏe tớ quyết tâm hơn đó!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B7903989-3E71-4B5F-9FDD-35FD033C0241}"/>
              </a:ext>
            </a:extLst>
          </p:cNvPr>
          <p:cNvSpPr/>
          <p:nvPr/>
        </p:nvSpPr>
        <p:spPr>
          <a:xfrm>
            <a:off x="6414256" y="595107"/>
            <a:ext cx="2312082" cy="1702386"/>
          </a:xfrm>
          <a:prstGeom prst="wedgeRoundRectCallout">
            <a:avLst>
              <a:gd name="adj1" fmla="val -57682"/>
              <a:gd name="adj2" fmla="val 9087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giỏi quá. Tớ sẽ học tập cậu rèn luyện thể thao cho cơ thể khỏe mạnh hơn.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6960358" y="4913194"/>
            <a:ext cx="1549021" cy="23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7574194391a6d616a1336666e56bf6f2a1ba32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311</Words>
  <Application>Microsoft Office PowerPoint</Application>
  <PresentationFormat>On-screen Show (16:9)</PresentationFormat>
  <Paragraphs>30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Times New Roman</vt:lpstr>
      <vt:lpstr>Calibri</vt:lpstr>
      <vt:lpstr>Pangolin</vt:lpstr>
      <vt:lpstr>Baloo 2</vt:lpstr>
      <vt:lpstr>UTM Cookies</vt:lpstr>
      <vt:lpstr>UTM Androgyne</vt:lpstr>
      <vt:lpstr>English Vocabulary Workshop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ismail - [2010]</cp:lastModifiedBy>
  <cp:revision>51</cp:revision>
  <dcterms:modified xsi:type="dcterms:W3CDTF">2022-02-06T08:47:10Z</dcterms:modified>
</cp:coreProperties>
</file>