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7" r:id="rId3"/>
    <p:sldMasterId id="2147483711" r:id="rId4"/>
    <p:sldMasterId id="2147483723" r:id="rId5"/>
    <p:sldMasterId id="2147483728" r:id="rId6"/>
    <p:sldMasterId id="2147483732" r:id="rId7"/>
    <p:sldMasterId id="2147483744" r:id="rId8"/>
  </p:sldMasterIdLst>
  <p:notesMasterIdLst>
    <p:notesMasterId r:id="rId30"/>
  </p:notesMasterIdLst>
  <p:sldIdLst>
    <p:sldId id="2007577136" r:id="rId9"/>
    <p:sldId id="263" r:id="rId10"/>
    <p:sldId id="2007577122" r:id="rId11"/>
    <p:sldId id="257" r:id="rId12"/>
    <p:sldId id="2007577123" r:id="rId13"/>
    <p:sldId id="2007577124" r:id="rId14"/>
    <p:sldId id="2007577096" r:id="rId15"/>
    <p:sldId id="282" r:id="rId16"/>
    <p:sldId id="2007577125" r:id="rId17"/>
    <p:sldId id="2007577126" r:id="rId18"/>
    <p:sldId id="2007577127" r:id="rId19"/>
    <p:sldId id="2007577106" r:id="rId20"/>
    <p:sldId id="2007577128" r:id="rId21"/>
    <p:sldId id="2007577129" r:id="rId22"/>
    <p:sldId id="2007577130" r:id="rId23"/>
    <p:sldId id="2007577132" r:id="rId24"/>
    <p:sldId id="2007577135" r:id="rId25"/>
    <p:sldId id="2007577133" r:id="rId26"/>
    <p:sldId id="2007577105" r:id="rId27"/>
    <p:sldId id="11088404" r:id="rId28"/>
    <p:sldId id="2007577134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A5A6C-6386-4713-BF22-759FE1810BC2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DCF5-989F-427F-98A8-78170060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4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0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422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46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566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4805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9466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2667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99F3214-2FA3-49F3-8E4C-F43D96B54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049811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79563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6770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96048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115021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1361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45362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0179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86446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22037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18675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3171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59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744180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4814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989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78049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3656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43747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00886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0260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9951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031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7853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480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5814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38089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6098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195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944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65015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215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45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1330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125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066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54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24560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6069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960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9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541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8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306ECD-B172-4904-8E68-959FA7EC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9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1B05BD3-7C9D-4256-AB8F-046EAD39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0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5">
            <a:extLst>
              <a:ext uri="{FF2B5EF4-FFF2-40B4-BE49-F238E27FC236}">
                <a16:creationId xmlns:a16="http://schemas.microsoft.com/office/drawing/2014/main" id="{AB449156-72C4-479E-B226-10F97DD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49" y="6593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670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DA4EA58-31D2-4DEB-8A77-491B9F465543}"/>
              </a:ext>
            </a:extLst>
          </p:cNvPr>
          <p:cNvSpPr txBox="1">
            <a:spLocks/>
          </p:cNvSpPr>
          <p:nvPr userDrawn="1"/>
        </p:nvSpPr>
        <p:spPr>
          <a:xfrm>
            <a:off x="9264162" y="6531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Design by: Hương 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1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randomBar dir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5495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media4.mp3"/><Relationship Id="rId7" Type="http://schemas.openxmlformats.org/officeDocument/2006/relationships/image" Target="../media/image65.png"/><Relationship Id="rId2" Type="http://schemas.microsoft.com/office/2007/relationships/media" Target="../media/media4.mp3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22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22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6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5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Mùa vàng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3175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9708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467600" y="0"/>
            <a:ext cx="4724400" cy="8229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219200"/>
            <a:ext cx="527050" cy="20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" y="2733039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79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985760" y="1"/>
            <a:ext cx="3968113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94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101803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loài cây, loại quả được nói đến khi mùa thu 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/>
          <p:nvPr/>
        </p:nvCxnSpPr>
        <p:spPr>
          <a:xfrm>
            <a:off x="2509520" y="1097280"/>
            <a:ext cx="120904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D24103-9300-4B17-8AA7-3EDE58758ECA}"/>
              </a:ext>
            </a:extLst>
          </p:cNvPr>
          <p:cNvCxnSpPr>
            <a:cxnSpLocks/>
          </p:cNvCxnSpPr>
          <p:nvPr/>
        </p:nvCxnSpPr>
        <p:spPr>
          <a:xfrm>
            <a:off x="6024880" y="1117600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8B6342-1341-4459-9EF9-C401623EA704}"/>
              </a:ext>
            </a:extLst>
          </p:cNvPr>
          <p:cNvCxnSpPr>
            <a:cxnSpLocks/>
          </p:cNvCxnSpPr>
          <p:nvPr/>
        </p:nvCxnSpPr>
        <p:spPr>
          <a:xfrm>
            <a:off x="9489440" y="1097280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1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8" y="707886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792480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nghĩ gì khi nhìn thấy quả chín?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8646160" y="2235200"/>
            <a:ext cx="25704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418DDD-4C7D-42E0-9923-6BAFF7C351E2}"/>
              </a:ext>
            </a:extLst>
          </p:cNvPr>
          <p:cNvCxnSpPr>
            <a:cxnSpLocks/>
          </p:cNvCxnSpPr>
          <p:nvPr/>
        </p:nvCxnSpPr>
        <p:spPr>
          <a:xfrm>
            <a:off x="4287520" y="2600960"/>
            <a:ext cx="387096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6A6062-362D-441E-91A8-625559C16465}"/>
              </a:ext>
            </a:extLst>
          </p:cNvPr>
          <p:cNvCxnSpPr>
            <a:cxnSpLocks/>
          </p:cNvCxnSpPr>
          <p:nvPr/>
        </p:nvCxnSpPr>
        <p:spPr>
          <a:xfrm>
            <a:off x="1525993" y="3342640"/>
            <a:ext cx="5382807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732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452880" y="5848986"/>
            <a:ext cx="10500994" cy="817204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tên những công việc người nông dân phải làm để có mùa thu hoạch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11409680" y="448056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2B636A-1AE8-4A96-A771-D5EF804147E3}"/>
              </a:ext>
            </a:extLst>
          </p:cNvPr>
          <p:cNvCxnSpPr>
            <a:cxnSpLocks/>
          </p:cNvCxnSpPr>
          <p:nvPr/>
        </p:nvCxnSpPr>
        <p:spPr>
          <a:xfrm>
            <a:off x="558800" y="479552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237E6D-081A-4FB1-BEDA-AFE1D1FF980B}"/>
              </a:ext>
            </a:extLst>
          </p:cNvPr>
          <p:cNvCxnSpPr>
            <a:cxnSpLocks/>
          </p:cNvCxnSpPr>
          <p:nvPr/>
        </p:nvCxnSpPr>
        <p:spPr>
          <a:xfrm>
            <a:off x="1239520" y="4805680"/>
            <a:ext cx="9956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E882A7-169E-431E-A44F-AD853CAFDD78}"/>
              </a:ext>
            </a:extLst>
          </p:cNvPr>
          <p:cNvCxnSpPr>
            <a:cxnSpLocks/>
          </p:cNvCxnSpPr>
          <p:nvPr/>
        </p:nvCxnSpPr>
        <p:spPr>
          <a:xfrm>
            <a:off x="2865120" y="4795520"/>
            <a:ext cx="1137920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F699C2-EEBC-458C-A1AE-9BFFAB61987E}"/>
              </a:ext>
            </a:extLst>
          </p:cNvPr>
          <p:cNvCxnSpPr>
            <a:cxnSpLocks/>
          </p:cNvCxnSpPr>
          <p:nvPr/>
        </p:nvCxnSpPr>
        <p:spPr>
          <a:xfrm>
            <a:off x="8656320" y="4805680"/>
            <a:ext cx="3297554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CFA26C-850A-4523-AC7C-3B7F6EC93417}"/>
              </a:ext>
            </a:extLst>
          </p:cNvPr>
          <p:cNvCxnSpPr>
            <a:cxnSpLocks/>
          </p:cNvCxnSpPr>
          <p:nvPr/>
        </p:nvCxnSpPr>
        <p:spPr>
          <a:xfrm>
            <a:off x="586423" y="5157967"/>
            <a:ext cx="653097" cy="508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913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171471" y="5958304"/>
            <a:ext cx="65735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6051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3956943" y="6054208"/>
            <a:ext cx="4769807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09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0" y="2184784"/>
            <a:ext cx="52380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3" name="5c1f48ed1e1b1">
            <a:hlinkClick r:id="" action="ppaction://media"/>
            <a:extLst>
              <a:ext uri="{FF2B5EF4-FFF2-40B4-BE49-F238E27FC236}">
                <a16:creationId xmlns:a16="http://schemas.microsoft.com/office/drawing/2014/main" id="{2FE61C76-D1DC-4B6A-8F4E-19F33BD9C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3680" y="3800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DB74CB-A828-4392-89B4-D03913F4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50" y="147235"/>
            <a:ext cx="1271550" cy="1026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219200" y="356908"/>
            <a:ext cx="1113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hợp từ ngữ ở cột A với từ ngữ ở cột B để tạo nên câu đặc điểm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32A90E-1BB9-40E6-9946-3BB1BEF2EABF}"/>
              </a:ext>
            </a:extLst>
          </p:cNvPr>
          <p:cNvSpPr/>
          <p:nvPr/>
        </p:nvSpPr>
        <p:spPr>
          <a:xfrm>
            <a:off x="944880" y="164221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BB4527-02C4-43A4-8FED-531D74A82351}"/>
              </a:ext>
            </a:extLst>
          </p:cNvPr>
          <p:cNvSpPr/>
          <p:nvPr/>
        </p:nvSpPr>
        <p:spPr>
          <a:xfrm>
            <a:off x="985520" y="290713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66035D-40C7-42E9-AF7B-6508F17A4F31}"/>
              </a:ext>
            </a:extLst>
          </p:cNvPr>
          <p:cNvSpPr/>
          <p:nvPr/>
        </p:nvSpPr>
        <p:spPr>
          <a:xfrm>
            <a:off x="944880" y="4146660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33F26-436C-4CBD-AA84-025358399D16}"/>
              </a:ext>
            </a:extLst>
          </p:cNvPr>
          <p:cNvSpPr/>
          <p:nvPr/>
        </p:nvSpPr>
        <p:spPr>
          <a:xfrm>
            <a:off x="944880" y="5215781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1F38E7-EA71-4AFC-8B3F-8A7345D9EAA0}"/>
              </a:ext>
            </a:extLst>
          </p:cNvPr>
          <p:cNvSpPr/>
          <p:nvPr/>
        </p:nvSpPr>
        <p:spPr>
          <a:xfrm>
            <a:off x="7051040" y="164221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59658-4EC5-423E-82A7-23CDA3D28B6F}"/>
              </a:ext>
            </a:extLst>
          </p:cNvPr>
          <p:cNvSpPr/>
          <p:nvPr/>
        </p:nvSpPr>
        <p:spPr>
          <a:xfrm>
            <a:off x="7051040" y="290713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F4B35A-386D-4541-BA08-7E6D89AFFC5F}"/>
              </a:ext>
            </a:extLst>
          </p:cNvPr>
          <p:cNvSpPr/>
          <p:nvPr/>
        </p:nvSpPr>
        <p:spPr>
          <a:xfrm>
            <a:off x="7051040" y="414666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E7A466-DE0D-4278-81DD-165078E95E9E}"/>
              </a:ext>
            </a:extLst>
          </p:cNvPr>
          <p:cNvSpPr/>
          <p:nvPr/>
        </p:nvSpPr>
        <p:spPr>
          <a:xfrm>
            <a:off x="7051040" y="514234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F572A6-A62D-4E83-8A65-479C7F64093C}"/>
              </a:ext>
            </a:extLst>
          </p:cNvPr>
          <p:cNvCxnSpPr>
            <a:stCxn id="3" idx="3"/>
            <a:endCxn id="13" idx="1"/>
          </p:cNvCxnSpPr>
          <p:nvPr/>
        </p:nvCxnSpPr>
        <p:spPr>
          <a:xfrm>
            <a:off x="3830320" y="206385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A2FAD5-4F34-431B-8FD9-B9D8149A879D}"/>
              </a:ext>
            </a:extLst>
          </p:cNvPr>
          <p:cNvCxnSpPr/>
          <p:nvPr/>
        </p:nvCxnSpPr>
        <p:spPr>
          <a:xfrm>
            <a:off x="3830320" y="331607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352A87-B05A-46D8-B441-FF944C7E27A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830320" y="3328779"/>
            <a:ext cx="3220720" cy="121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F8EE12-BB8E-4E84-9DF0-0C7CE1B8B0C0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30320" y="2063859"/>
            <a:ext cx="3220720" cy="36880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060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2296" y="1433218"/>
            <a:ext cx="66065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Mùa</a:t>
            </a:r>
            <a:r>
              <a:rPr kumimoji="0" lang="en-US" altLang="zh-CN" sz="6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vàng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273" y="-139507"/>
            <a:ext cx="706839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872480" y="3605106"/>
            <a:ext cx="5791200" cy="191365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một câu nêu đặc điểm của loài cây hoặc loại quả mà em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文本框 11270">
            <a:extLst>
              <a:ext uri="{FF2B5EF4-FFF2-40B4-BE49-F238E27FC236}">
                <a16:creationId xmlns:a16="http://schemas.microsoft.com/office/drawing/2014/main" id="{6BC43288-5F75-46AB-8661-4FDA69BE9F44}"/>
              </a:ext>
            </a:extLst>
          </p:cNvPr>
          <p:cNvSpPr txBox="1"/>
          <p:nvPr/>
        </p:nvSpPr>
        <p:spPr>
          <a:xfrm>
            <a:off x="5454073" y="2883574"/>
            <a:ext cx="5950796" cy="2836985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chôm chôm có lá nhỏ màu xanh non, khi già xanh đậm, ngọn búp có lớp bao màu hơi đỏ,  hoa từng chùm ở đầu cành, tỏa mùi 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71" grpId="1" build="allAtOnce"/>
      <p:bldP spid="6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92730" y="1984743"/>
            <a:ext cx="6606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Củng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cố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học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1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Mùa vàng">
            <a:hlinkClick r:id="" action="ppaction://media"/>
            <a:extLst>
              <a:ext uri="{FF2B5EF4-FFF2-40B4-BE49-F238E27FC236}">
                <a16:creationId xmlns:a16="http://schemas.microsoft.com/office/drawing/2014/main" id="{2F79468C-9B59-47C1-B97B-E708A641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952" y="103981"/>
            <a:ext cx="487363" cy="48736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715374" y="1"/>
            <a:ext cx="3238499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88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81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52975" y="1866996"/>
            <a:ext cx="5407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628424" y="2711402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185"/>
            <a:ext cx="12192000" cy="68605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436" y="0"/>
            <a:ext cx="3131128" cy="4802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Oval 2"/>
          <p:cNvSpPr/>
          <p:nvPr/>
        </p:nvSpPr>
        <p:spPr>
          <a:xfrm>
            <a:off x="92364" y="0"/>
            <a:ext cx="3592945" cy="803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335280" y="701041"/>
            <a:ext cx="11206480" cy="588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696720" y="3942020"/>
            <a:ext cx="8733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nổi lên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sóng lúa vàng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dập dờn/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 tới chân trời.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467600" y="0"/>
            <a:ext cx="4724400" cy="8229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219200"/>
            <a:ext cx="527050" cy="20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" y="2879724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-54757" y="50127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-109928" y="150590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-59130" y="345923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439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22b52481e2e925412be5e63f60ee2dbb48762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2376</Words>
  <Application>Microsoft Office PowerPoint</Application>
  <PresentationFormat>Widescreen</PresentationFormat>
  <Paragraphs>158</Paragraphs>
  <Slides>21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等线</vt:lpstr>
      <vt:lpstr>等线 Light</vt:lpstr>
      <vt:lpstr>Microsoft YaHei</vt:lpstr>
      <vt:lpstr>Microsoft YaHei</vt:lpstr>
      <vt:lpstr>Arial</vt:lpstr>
      <vt:lpstr>Arial-Rounded</vt:lpstr>
      <vt:lpstr>Calibri</vt:lpstr>
      <vt:lpstr>Calibri Light</vt:lpstr>
      <vt:lpstr>Lato Hairline</vt:lpstr>
      <vt:lpstr>Lato Light</vt:lpstr>
      <vt:lpstr>Lato Regular</vt:lpstr>
      <vt:lpstr>Times New Roman</vt:lpstr>
      <vt:lpstr>3_Office 主题​​</vt:lpstr>
      <vt:lpstr>Office 主题</vt:lpstr>
      <vt:lpstr>3_Office Theme</vt:lpstr>
      <vt:lpstr>Office 主题​​</vt:lpstr>
      <vt:lpstr>包图主题2</vt:lpstr>
      <vt:lpstr>1_Office 主题​​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nguyenthuhuyen.aimob@gmail.com</cp:lastModifiedBy>
  <cp:revision>6</cp:revision>
  <dcterms:created xsi:type="dcterms:W3CDTF">2021-08-01T03:17:41Z</dcterms:created>
  <dcterms:modified xsi:type="dcterms:W3CDTF">2024-01-30T08:47:06Z</dcterms:modified>
</cp:coreProperties>
</file>