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5" r:id="rId2"/>
    <p:sldId id="297" r:id="rId3"/>
    <p:sldId id="283" r:id="rId4"/>
    <p:sldId id="284" r:id="rId5"/>
    <p:sldId id="285" r:id="rId6"/>
    <p:sldId id="286" r:id="rId7"/>
    <p:sldId id="299" r:id="rId8"/>
    <p:sldId id="30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5FD0-E9FA-4EBB-9601-BAA1443962E6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22FB6-D8BD-4F7A-B317-A1A11146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microsoft.com/office/2007/relationships/hdphoto" Target="../media/hdphoto3.wdp"/><Relationship Id="rId21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5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24" Type="http://schemas.openxmlformats.org/officeDocument/2006/relationships/image" Target="../media/image25.png"/><Relationship Id="rId5" Type="http://schemas.microsoft.com/office/2007/relationships/hdphoto" Target="../media/hdphoto4.wdp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microsoft.com/office/2007/relationships/hdphoto" Target="../media/hdphoto6.wdp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25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1283" y="1632019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lang="en-US" sz="2800" b="1" noProof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Bảng nhân 5 (tr.12)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7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2401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260154"/>
            <a:ext cx="1802144" cy="1025846"/>
            <a:chOff x="1870518" y="1440653"/>
            <a:chExt cx="1149974" cy="632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70484" cy="632111"/>
              <a:chOff x="1870518" y="1440654"/>
              <a:chExt cx="770484" cy="632111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71979" cy="632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89850" cy="63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803440"/>
                  </p:ext>
                </p:extLst>
              </p:nvPr>
            </p:nvGraphicFramePr>
            <p:xfrm>
              <a:off x="1286173" y="2350018"/>
              <a:ext cx="8905577" cy="3326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943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109429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110659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1736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2071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108663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19" t="-281" r="-366773" b="-533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1086631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1153621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1696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4352810" y="4741181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5519843" y="474301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6778182" y="4726236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7956549" y="4766174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9129932" y="4726237"/>
            <a:ext cx="840280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>
          <a:xfrm>
            <a:off x="1724075" y="1773078"/>
            <a:ext cx="526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84" y="1912108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6033" y="2054000"/>
            <a:ext cx="1557098" cy="16876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81" y="4275890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7213" y="4897537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721680" y="1407669"/>
            <a:ext cx="700002" cy="64633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421682" y="144577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353942" y="3576254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193831" y="5156110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1619250" y="1958750"/>
            <a:ext cx="26291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6850" y="1958750"/>
            <a:ext cx="1711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1419 0.04745 C -0.01706 0.05833 -0.02148 0.06273 -0.02604 0.06273 C -0.03125 0.06273 -0.03541 0.05833 -0.03828 0.04745 L -0.05221 2.96296E-6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581 L -4.375E-6 2.96296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300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Cambria Math</vt:lpstr>
      <vt:lpstr>HP001 4 hàng</vt:lpstr>
      <vt:lpstr>HP001 4H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Ngọc Diệp</cp:lastModifiedBy>
  <cp:revision>168</cp:revision>
  <dcterms:created xsi:type="dcterms:W3CDTF">2021-06-02T01:34:28Z</dcterms:created>
  <dcterms:modified xsi:type="dcterms:W3CDTF">2022-01-23T15:24:24Z</dcterms:modified>
</cp:coreProperties>
</file>